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42"/>
  </p:notesMasterIdLst>
  <p:sldIdLst>
    <p:sldId id="294" r:id="rId3"/>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Lst>
  <p:sldSz cx="9144000" cy="6858000" type="screen4x3"/>
  <p:notesSz cx="6858000" cy="9144000"/>
  <p:embeddedFontLst>
    <p:embeddedFont>
      <p:font typeface="Helvetica Neue" panose="020B0604020202020204" charset="0"/>
      <p:regular r:id="rId43"/>
      <p:bold r:id="rId44"/>
      <p:italic r:id="rId45"/>
      <p:boldItalic r:id="rId46"/>
    </p:embeddedFont>
    <p:embeddedFont>
      <p:font typeface="Montserrat ExtraBold" panose="00000900000000000000" pitchFamily="2" charset="-52"/>
      <p:bold r:id="rId47"/>
      <p:boldItalic r:id="rId48"/>
    </p:embeddedFont>
    <p:embeddedFont>
      <p:font typeface="Montserrat" panose="00000500000000000000" pitchFamily="2" charset="-52"/>
      <p:regular r:id="rId49"/>
      <p:bold r:id="rId50"/>
      <p:italic r:id="rId51"/>
      <p:boldItalic r:id="rId52"/>
    </p:embeddedFont>
    <p:embeddedFont>
      <p:font typeface="Calibri" panose="020F0502020204030204" pitchFamily="34" charset="0"/>
      <p:regular r:id="rId53"/>
      <p:bold r:id="rId54"/>
      <p:italic r:id="rId55"/>
      <p:boldItalic r:id="rId56"/>
    </p:embeddedFont>
    <p:embeddedFont>
      <p:font typeface="Lemon" panose="020B060402020202020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60" roundtripDataSignature="AMtx7mg6r4BZkHDMBwq24DUdER0ZLNQ+Y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4E4"/>
    <a:srgbClr val="122130"/>
    <a:srgbClr val="2D465B"/>
    <a:srgbClr val="1487C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9" d="100"/>
          <a:sy n="109"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font" Target="fonts/font13.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font" Target="fonts/font14.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2.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7.fntdata"/><Relationship Id="rId57" Type="http://schemas.openxmlformats.org/officeDocument/2006/relationships/font" Target="fonts/font1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2.fntdata"/><Relationship Id="rId52" Type="http://schemas.openxmlformats.org/officeDocument/2006/relationships/font" Target="fonts/font10.fntdata"/><Relationship Id="rId60" Type="http://customschemas.google.com/relationships/presentationmetadata" Target="meta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1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1" name="Google Shape;131;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3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1: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32: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3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3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3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p3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p3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3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 name="Google Shape;7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 name="Google Shape;100;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 name="Google Shape;108;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9: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Титульный слайд" type="title">
  <p:cSld name="TITLE">
    <p:spTree>
      <p:nvGrpSpPr>
        <p:cNvPr id="1" name="Shape 9"/>
        <p:cNvGrpSpPr/>
        <p:nvPr/>
      </p:nvGrpSpPr>
      <p:grpSpPr>
        <a:xfrm>
          <a:off x="0" y="0"/>
          <a:ext cx="0" cy="0"/>
          <a:chOff x="0" y="0"/>
          <a:chExt cx="0" cy="0"/>
        </a:xfrm>
      </p:grpSpPr>
      <p:sp>
        <p:nvSpPr>
          <p:cNvPr id="10" name="Google Shape;10;p40"/>
          <p:cNvSpPr txBox="1">
            <a:spLocks noGrp="1"/>
          </p:cNvSpPr>
          <p:nvPr>
            <p:ph type="title"/>
          </p:nvPr>
        </p:nvSpPr>
        <p:spPr>
          <a:xfrm>
            <a:off x="685800" y="2130425"/>
            <a:ext cx="7772400" cy="1470025"/>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1" name="Google Shape;11;p40"/>
          <p:cNvSpPr txBox="1">
            <a:spLocks noGrp="1"/>
          </p:cNvSpPr>
          <p:nvPr>
            <p:ph type="body" idx="1"/>
          </p:nvPr>
        </p:nvSpPr>
        <p:spPr>
          <a:xfrm>
            <a:off x="1371600" y="3886200"/>
            <a:ext cx="6400800" cy="1752600"/>
          </a:xfrm>
          <a:prstGeom prst="rect">
            <a:avLst/>
          </a:prstGeom>
          <a:noFill/>
          <a:ln>
            <a:noFill/>
          </a:ln>
        </p:spPr>
        <p:txBody>
          <a:bodyPr spcFirstLastPara="1" wrap="square" lIns="45700" tIns="45700" rIns="45700" bIns="45700" anchor="t" anchorCtr="0">
            <a:normAutofit/>
          </a:bodyPr>
          <a:lstStyle>
            <a:lvl1pPr marL="457200" lvl="0" indent="-228600" algn="ctr">
              <a:lnSpc>
                <a:spcPct val="100000"/>
              </a:lnSpc>
              <a:spcBef>
                <a:spcPts val="700"/>
              </a:spcBef>
              <a:spcAft>
                <a:spcPts val="0"/>
              </a:spcAft>
              <a:buClr>
                <a:srgbClr val="888888"/>
              </a:buClr>
              <a:buSzPts val="3200"/>
              <a:buFont typeface="Calibri"/>
              <a:buNone/>
              <a:defRPr>
                <a:solidFill>
                  <a:srgbClr val="888888"/>
                </a:solidFill>
              </a:defRPr>
            </a:lvl1pPr>
            <a:lvl2pPr marL="914400" lvl="1" indent="-228600" algn="ctr">
              <a:lnSpc>
                <a:spcPct val="100000"/>
              </a:lnSpc>
              <a:spcBef>
                <a:spcPts val="700"/>
              </a:spcBef>
              <a:spcAft>
                <a:spcPts val="0"/>
              </a:spcAft>
              <a:buClr>
                <a:srgbClr val="888888"/>
              </a:buClr>
              <a:buSzPts val="3200"/>
              <a:buFont typeface="Calibri"/>
              <a:buNone/>
              <a:defRPr>
                <a:solidFill>
                  <a:srgbClr val="888888"/>
                </a:solidFill>
              </a:defRPr>
            </a:lvl2pPr>
            <a:lvl3pPr marL="1371600" lvl="2" indent="-228600" algn="ctr">
              <a:lnSpc>
                <a:spcPct val="100000"/>
              </a:lnSpc>
              <a:spcBef>
                <a:spcPts val="700"/>
              </a:spcBef>
              <a:spcAft>
                <a:spcPts val="0"/>
              </a:spcAft>
              <a:buClr>
                <a:srgbClr val="888888"/>
              </a:buClr>
              <a:buSzPts val="3200"/>
              <a:buFont typeface="Calibri"/>
              <a:buNone/>
              <a:defRPr>
                <a:solidFill>
                  <a:srgbClr val="888888"/>
                </a:solidFill>
              </a:defRPr>
            </a:lvl3pPr>
            <a:lvl4pPr marL="1828800" lvl="3" indent="-228600" algn="ctr">
              <a:lnSpc>
                <a:spcPct val="100000"/>
              </a:lnSpc>
              <a:spcBef>
                <a:spcPts val="700"/>
              </a:spcBef>
              <a:spcAft>
                <a:spcPts val="0"/>
              </a:spcAft>
              <a:buClr>
                <a:srgbClr val="888888"/>
              </a:buClr>
              <a:buSzPts val="3200"/>
              <a:buFont typeface="Calibri"/>
              <a:buNone/>
              <a:defRPr>
                <a:solidFill>
                  <a:srgbClr val="888888"/>
                </a:solidFill>
              </a:defRPr>
            </a:lvl4pPr>
            <a:lvl5pPr marL="2286000" lvl="4" indent="-228600" algn="ctr">
              <a:lnSpc>
                <a:spcPct val="100000"/>
              </a:lnSpc>
              <a:spcBef>
                <a:spcPts val="700"/>
              </a:spcBef>
              <a:spcAft>
                <a:spcPts val="0"/>
              </a:spcAft>
              <a:buClr>
                <a:srgbClr val="888888"/>
              </a:buClr>
              <a:buSzPts val="3200"/>
              <a:buFont typeface="Calibri"/>
              <a:buNone/>
              <a:defRPr>
                <a:solidFill>
                  <a:srgbClr val="888888"/>
                </a:solidFil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12" name="Google Shape;12;p40"/>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Заголовок и вертикальный текст">
  <p:cSld name="Заголовок и вертикальный текст">
    <p:spTree>
      <p:nvGrpSpPr>
        <p:cNvPr id="1" name="Shape 45"/>
        <p:cNvGrpSpPr/>
        <p:nvPr/>
      </p:nvGrpSpPr>
      <p:grpSpPr>
        <a:xfrm>
          <a:off x="0" y="0"/>
          <a:ext cx="0" cy="0"/>
          <a:chOff x="0" y="0"/>
          <a:chExt cx="0" cy="0"/>
        </a:xfrm>
      </p:grpSpPr>
      <p:sp>
        <p:nvSpPr>
          <p:cNvPr id="46" name="Google Shape;46;p49"/>
          <p:cNvSpPr txBox="1">
            <a:spLocks noGrp="1"/>
          </p:cNvSpPr>
          <p:nvPr>
            <p:ph type="title"/>
          </p:nvPr>
        </p:nvSpPr>
        <p:spPr>
          <a:xfrm>
            <a:off x="457200" y="274638"/>
            <a:ext cx="8229600" cy="114300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7" name="Google Shape;47;p49"/>
          <p:cNvSpPr txBox="1">
            <a:spLocks noGrp="1"/>
          </p:cNvSpPr>
          <p:nvPr>
            <p:ph type="body" idx="1"/>
          </p:nvPr>
        </p:nvSpPr>
        <p:spPr>
          <a:xfrm>
            <a:off x="457200" y="1600200"/>
            <a:ext cx="8229600" cy="4525963"/>
          </a:xfrm>
          <a:prstGeom prst="rect">
            <a:avLst/>
          </a:prstGeom>
          <a:noFill/>
          <a:ln>
            <a:noFill/>
          </a:ln>
        </p:spPr>
        <p:txBody>
          <a:bodyPr spcFirstLastPara="1" wrap="square" lIns="45700" tIns="45700" rIns="45700" bIns="45700" anchor="t"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48" name="Google Shape;48;p49"/>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Вертикальный заголовок и текст">
  <p:cSld name="Вертикальный заголовок и текст">
    <p:spTree>
      <p:nvGrpSpPr>
        <p:cNvPr id="1" name="Shape 49"/>
        <p:cNvGrpSpPr/>
        <p:nvPr/>
      </p:nvGrpSpPr>
      <p:grpSpPr>
        <a:xfrm>
          <a:off x="0" y="0"/>
          <a:ext cx="0" cy="0"/>
          <a:chOff x="0" y="0"/>
          <a:chExt cx="0" cy="0"/>
        </a:xfrm>
      </p:grpSpPr>
      <p:sp>
        <p:nvSpPr>
          <p:cNvPr id="50" name="Google Shape;50;p50"/>
          <p:cNvSpPr txBox="1">
            <a:spLocks noGrp="1"/>
          </p:cNvSpPr>
          <p:nvPr>
            <p:ph type="title"/>
          </p:nvPr>
        </p:nvSpPr>
        <p:spPr>
          <a:xfrm>
            <a:off x="6629400" y="274638"/>
            <a:ext cx="2057400" cy="5851527"/>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1" name="Google Shape;51;p50"/>
          <p:cNvSpPr txBox="1">
            <a:spLocks noGrp="1"/>
          </p:cNvSpPr>
          <p:nvPr>
            <p:ph type="body" idx="1"/>
          </p:nvPr>
        </p:nvSpPr>
        <p:spPr>
          <a:xfrm>
            <a:off x="457200" y="274638"/>
            <a:ext cx="6019800" cy="5851527"/>
          </a:xfrm>
          <a:prstGeom prst="rect">
            <a:avLst/>
          </a:prstGeom>
          <a:noFill/>
          <a:ln>
            <a:noFill/>
          </a:ln>
        </p:spPr>
        <p:txBody>
          <a:bodyPr spcFirstLastPara="1" wrap="square" lIns="45700" tIns="45700" rIns="45700" bIns="45700" anchor="t"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52" name="Google Shape;52;p50"/>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Титульный слайд">
    <p:spTree>
      <p:nvGrpSpPr>
        <p:cNvPr id="1" name=""/>
        <p:cNvGrpSpPr/>
        <p:nvPr/>
      </p:nvGrpSpPr>
      <p:grpSpPr>
        <a:xfrm>
          <a:off x="0" y="0"/>
          <a:ext cx="0" cy="0"/>
          <a:chOff x="0" y="0"/>
          <a:chExt cx="0" cy="0"/>
        </a:xfrm>
      </p:grpSpPr>
      <p:sp>
        <p:nvSpPr>
          <p:cNvPr id="11" name="Title Text"/>
          <p:cNvSpPr txBox="1">
            <a:spLocks noGrp="1"/>
          </p:cNvSpPr>
          <p:nvPr>
            <p:ph type="title"/>
          </p:nvPr>
        </p:nvSpPr>
        <p:spPr>
          <a:xfrm>
            <a:off x="685800" y="2130425"/>
            <a:ext cx="7772400" cy="1470025"/>
          </a:xfrm>
          <a:prstGeom prst="rect">
            <a:avLst/>
          </a:prstGeom>
        </p:spPr>
        <p:txBody>
          <a:bodyPr/>
          <a:lstStyle/>
          <a:p>
            <a:r>
              <a:t>Title Text</a:t>
            </a:r>
          </a:p>
        </p:txBody>
      </p:sp>
      <p:sp>
        <p:nvSpPr>
          <p:cNvPr id="12" name="Body Level One…"/>
          <p:cNvSpPr txBox="1">
            <a:spLocks noGrp="1"/>
          </p:cNvSpPr>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marL="0" indent="0"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90759558"/>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Заголовок и объект">
    <p:spTree>
      <p:nvGrpSpPr>
        <p:cNvPr id="1" name=""/>
        <p:cNvGrpSpPr/>
        <p:nvPr/>
      </p:nvGrpSpPr>
      <p:grpSpPr>
        <a:xfrm>
          <a:off x="0" y="0"/>
          <a:ext cx="0" cy="0"/>
          <a:chOff x="0" y="0"/>
          <a:chExt cx="0" cy="0"/>
        </a:xfrm>
      </p:grpSpPr>
      <p:sp>
        <p:nvSpPr>
          <p:cNvPr id="20" name="Title Text"/>
          <p:cNvSpPr txBox="1">
            <a:spLocks noGrp="1"/>
          </p:cNvSpPr>
          <p:nvPr>
            <p:ph type="title"/>
          </p:nvPr>
        </p:nvSpPr>
        <p:spPr>
          <a:prstGeom prst="rect">
            <a:avLst/>
          </a:prstGeom>
        </p:spPr>
        <p:txBody>
          <a:bodyPr/>
          <a:lstStyle/>
          <a:p>
            <a:r>
              <a:t>Title Text</a:t>
            </a:r>
          </a:p>
        </p:txBody>
      </p:sp>
      <p:sp>
        <p:nvSpPr>
          <p:cNvPr id="2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5879230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Заголовок раздела">
    <p:spTree>
      <p:nvGrpSpPr>
        <p:cNvPr id="1" name=""/>
        <p:cNvGrpSpPr/>
        <p:nvPr/>
      </p:nvGrpSpPr>
      <p:grpSpPr>
        <a:xfrm>
          <a:off x="0" y="0"/>
          <a:ext cx="0" cy="0"/>
          <a:chOff x="0" y="0"/>
          <a:chExt cx="0" cy="0"/>
        </a:xfrm>
      </p:grpSpPr>
      <p:sp>
        <p:nvSpPr>
          <p:cNvPr id="29" name="Title Text"/>
          <p:cNvSpPr txBox="1">
            <a:spLocks noGrp="1"/>
          </p:cNvSpPr>
          <p:nvPr>
            <p:ph type="title"/>
          </p:nvPr>
        </p:nvSpPr>
        <p:spPr>
          <a:xfrm>
            <a:off x="722312" y="4406900"/>
            <a:ext cx="7772401" cy="1362075"/>
          </a:xfrm>
          <a:prstGeom prst="rect">
            <a:avLst/>
          </a:prstGeom>
        </p:spPr>
        <p:txBody>
          <a:bodyPr anchor="t"/>
          <a:lstStyle>
            <a:lvl1pPr algn="l">
              <a:defRPr sz="4000" b="1" cap="all"/>
            </a:lvl1pPr>
          </a:lstStyle>
          <a:p>
            <a:r>
              <a:t>Title Text</a:t>
            </a:r>
          </a:p>
        </p:txBody>
      </p:sp>
      <p:sp>
        <p:nvSpPr>
          <p:cNvPr id="30" name="Body Level One…"/>
          <p:cNvSpPr txBox="1">
            <a:spLocks noGrp="1"/>
          </p:cNvSpPr>
          <p:nvPr>
            <p:ph type="body" sz="quarter" idx="1"/>
          </p:nvPr>
        </p:nvSpPr>
        <p:spPr>
          <a:xfrm>
            <a:off x="722312" y="2906713"/>
            <a:ext cx="7772401" cy="1500194"/>
          </a:xfrm>
          <a:prstGeom prst="rect">
            <a:avLst/>
          </a:prstGeom>
        </p:spPr>
        <p:txBody>
          <a:bodyPr anchor="b"/>
          <a:lstStyle>
            <a:lvl1pPr marL="0" indent="0">
              <a:spcBef>
                <a:spcPts val="400"/>
              </a:spcBef>
              <a:buSzTx/>
              <a:buFontTx/>
              <a:buNone/>
              <a:defRPr sz="2000">
                <a:solidFill>
                  <a:srgbClr val="888888"/>
                </a:solidFill>
              </a:defRPr>
            </a:lvl1pPr>
            <a:lvl2pPr marL="0" indent="0">
              <a:spcBef>
                <a:spcPts val="400"/>
              </a:spcBef>
              <a:buSzTx/>
              <a:buFontTx/>
              <a:buNone/>
              <a:defRPr sz="2000">
                <a:solidFill>
                  <a:srgbClr val="888888"/>
                </a:solidFill>
              </a:defRPr>
            </a:lvl2pPr>
            <a:lvl3pPr marL="0" indent="0">
              <a:spcBef>
                <a:spcPts val="400"/>
              </a:spcBef>
              <a:buSzTx/>
              <a:buFontTx/>
              <a:buNone/>
              <a:defRPr sz="2000">
                <a:solidFill>
                  <a:srgbClr val="888888"/>
                </a:solidFill>
              </a:defRPr>
            </a:lvl3pPr>
            <a:lvl4pPr marL="0" indent="0">
              <a:spcBef>
                <a:spcPts val="400"/>
              </a:spcBef>
              <a:buSzTx/>
              <a:buFontTx/>
              <a:buNone/>
              <a:defRPr sz="2000">
                <a:solidFill>
                  <a:srgbClr val="888888"/>
                </a:solidFill>
              </a:defRPr>
            </a:lvl4pPr>
            <a:lvl5pPr marL="0" indent="0">
              <a:spcBef>
                <a:spcPts val="400"/>
              </a:spcBef>
              <a:buSzTx/>
              <a:buFontTx/>
              <a:buNone/>
              <a:defRPr sz="2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6216282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Два объекта">
    <p:spTree>
      <p:nvGrpSpPr>
        <p:cNvPr id="1" name=""/>
        <p:cNvGrpSpPr/>
        <p:nvPr/>
      </p:nvGrpSpPr>
      <p:grpSpPr>
        <a:xfrm>
          <a:off x="0" y="0"/>
          <a:ext cx="0" cy="0"/>
          <a:chOff x="0" y="0"/>
          <a:chExt cx="0" cy="0"/>
        </a:xfrm>
      </p:grpSpPr>
      <p:sp>
        <p:nvSpPr>
          <p:cNvPr id="38" name="Title Text"/>
          <p:cNvSpPr txBox="1">
            <a:spLocks noGrp="1"/>
          </p:cNvSpPr>
          <p:nvPr>
            <p:ph type="title"/>
          </p:nvPr>
        </p:nvSpPr>
        <p:spPr>
          <a:prstGeom prst="rect">
            <a:avLst/>
          </a:prstGeom>
        </p:spPr>
        <p:txBody>
          <a:bodyPr/>
          <a:lstStyle/>
          <a:p>
            <a:r>
              <a:t>Title Text</a:t>
            </a:r>
          </a:p>
        </p:txBody>
      </p:sp>
      <p:sp>
        <p:nvSpPr>
          <p:cNvPr id="39" name="Body Level One…"/>
          <p:cNvSpPr txBox="1">
            <a:spLocks noGrp="1"/>
          </p:cNvSpPr>
          <p:nvPr>
            <p:ph type="body" sz="half"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7499924"/>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Сравнение">
    <p:spTree>
      <p:nvGrpSpPr>
        <p:cNvPr id="1" name=""/>
        <p:cNvGrpSpPr/>
        <p:nvPr/>
      </p:nvGrpSpPr>
      <p:grpSpPr>
        <a:xfrm>
          <a:off x="0" y="0"/>
          <a:ext cx="0" cy="0"/>
          <a:chOff x="0" y="0"/>
          <a:chExt cx="0" cy="0"/>
        </a:xfrm>
      </p:grpSpPr>
      <p:sp>
        <p:nvSpPr>
          <p:cNvPr id="47" name="Title Text"/>
          <p:cNvSpPr txBox="1">
            <a:spLocks noGrp="1"/>
          </p:cNvSpPr>
          <p:nvPr>
            <p:ph type="title"/>
          </p:nvPr>
        </p:nvSpPr>
        <p:spPr>
          <a:prstGeom prst="rect">
            <a:avLst/>
          </a:prstGeom>
        </p:spPr>
        <p:txBody>
          <a:bodyPr/>
          <a:lstStyle/>
          <a:p>
            <a:r>
              <a:t>Title Text</a:t>
            </a:r>
          </a:p>
        </p:txBody>
      </p:sp>
      <p:sp>
        <p:nvSpPr>
          <p:cNvPr id="48" name="Body Level One…"/>
          <p:cNvSpPr txBox="1">
            <a:spLocks noGrp="1"/>
          </p:cNvSpPr>
          <p:nvPr>
            <p:ph type="body" sz="quarter" idx="1"/>
          </p:nvPr>
        </p:nvSpPr>
        <p:spPr>
          <a:xfrm>
            <a:off x="457200" y="1535112"/>
            <a:ext cx="4040188" cy="639763"/>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49" name="Текст 4"/>
          <p:cNvSpPr>
            <a:spLocks noGrp="1"/>
          </p:cNvSpPr>
          <p:nvPr>
            <p:ph type="body" sz="quarter" idx="13"/>
          </p:nvPr>
        </p:nvSpPr>
        <p:spPr>
          <a:xfrm>
            <a:off x="4645025" y="1535111"/>
            <a:ext cx="4041775" cy="639770"/>
          </a:xfrm>
          <a:prstGeom prst="rect">
            <a:avLst/>
          </a:prstGeom>
        </p:spPr>
        <p:txBody>
          <a:bodyPr anchor="b"/>
          <a:lstStyle/>
          <a:p>
            <a:endParaRPr/>
          </a:p>
        </p:txBody>
      </p:sp>
      <p:sp>
        <p:nvSpPr>
          <p:cNvPr id="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59503189"/>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Только заголовок">
    <p:spTree>
      <p:nvGrpSpPr>
        <p:cNvPr id="1" name=""/>
        <p:cNvGrpSpPr/>
        <p:nvPr/>
      </p:nvGrpSpPr>
      <p:grpSpPr>
        <a:xfrm>
          <a:off x="0" y="0"/>
          <a:ext cx="0" cy="0"/>
          <a:chOff x="0" y="0"/>
          <a:chExt cx="0" cy="0"/>
        </a:xfrm>
      </p:grpSpPr>
      <p:sp>
        <p:nvSpPr>
          <p:cNvPr id="57" name="Title Text"/>
          <p:cNvSpPr txBox="1">
            <a:spLocks noGrp="1"/>
          </p:cNvSpPr>
          <p:nvPr>
            <p:ph type="title"/>
          </p:nvPr>
        </p:nvSpPr>
        <p:spPr>
          <a:prstGeom prst="rect">
            <a:avLst/>
          </a:prstGeom>
        </p:spPr>
        <p:txBody>
          <a:body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14131683"/>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Пустой">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1808512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Объект с подписью">
    <p:spTree>
      <p:nvGrpSpPr>
        <p:cNvPr id="1" name=""/>
        <p:cNvGrpSpPr/>
        <p:nvPr/>
      </p:nvGrpSpPr>
      <p:grpSpPr>
        <a:xfrm>
          <a:off x="0" y="0"/>
          <a:ext cx="0" cy="0"/>
          <a:chOff x="0" y="0"/>
          <a:chExt cx="0" cy="0"/>
        </a:xfrm>
      </p:grpSpPr>
      <p:sp>
        <p:nvSpPr>
          <p:cNvPr id="72" name="Title Text"/>
          <p:cNvSpPr txBox="1">
            <a:spLocks noGrp="1"/>
          </p:cNvSpPr>
          <p:nvPr>
            <p:ph type="title"/>
          </p:nvPr>
        </p:nvSpPr>
        <p:spPr>
          <a:xfrm>
            <a:off x="457200" y="273050"/>
            <a:ext cx="3008316" cy="1162050"/>
          </a:xfrm>
          <a:prstGeom prst="rect">
            <a:avLst/>
          </a:prstGeom>
        </p:spPr>
        <p:txBody>
          <a:bodyPr anchor="b"/>
          <a:lstStyle>
            <a:lvl1pPr algn="l">
              <a:defRPr sz="2000" b="1"/>
            </a:lvl1pPr>
          </a:lstStyle>
          <a:p>
            <a:r>
              <a:t>Title Text</a:t>
            </a:r>
          </a:p>
        </p:txBody>
      </p:sp>
      <p:sp>
        <p:nvSpPr>
          <p:cNvPr id="73" name="Body Level One…"/>
          <p:cNvSpPr txBox="1">
            <a:spLocks noGrp="1"/>
          </p:cNvSpPr>
          <p:nvPr>
            <p:ph type="body" idx="1"/>
          </p:nvPr>
        </p:nvSpPr>
        <p:spPr>
          <a:xfrm>
            <a:off x="3575050" y="273050"/>
            <a:ext cx="5111750" cy="585311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4" name="Текст 3"/>
          <p:cNvSpPr>
            <a:spLocks noGrp="1"/>
          </p:cNvSpPr>
          <p:nvPr>
            <p:ph type="body" sz="half" idx="13"/>
          </p:nvPr>
        </p:nvSpPr>
        <p:spPr>
          <a:xfrm>
            <a:off x="457198" y="1435100"/>
            <a:ext cx="3008317" cy="4691063"/>
          </a:xfrm>
          <a:prstGeom prst="rect">
            <a:avLst/>
          </a:prstGeom>
        </p:spPr>
        <p:txBody>
          <a:bodyPr/>
          <a:lstStyle/>
          <a:p>
            <a:endParaRPr/>
          </a:p>
        </p:txBody>
      </p:sp>
      <p:sp>
        <p:nvSpPr>
          <p:cNvPr id="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849331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Заголовок и объект" type="tx">
  <p:cSld name="TITLE_AND_BODY">
    <p:spTree>
      <p:nvGrpSpPr>
        <p:cNvPr id="1" name="Shape 13"/>
        <p:cNvGrpSpPr/>
        <p:nvPr/>
      </p:nvGrpSpPr>
      <p:grpSpPr>
        <a:xfrm>
          <a:off x="0" y="0"/>
          <a:ext cx="0" cy="0"/>
          <a:chOff x="0" y="0"/>
          <a:chExt cx="0" cy="0"/>
        </a:xfrm>
      </p:grpSpPr>
      <p:sp>
        <p:nvSpPr>
          <p:cNvPr id="14" name="Google Shape;14;p41"/>
          <p:cNvSpPr txBox="1">
            <a:spLocks noGrp="1"/>
          </p:cNvSpPr>
          <p:nvPr>
            <p:ph type="title"/>
          </p:nvPr>
        </p:nvSpPr>
        <p:spPr>
          <a:xfrm>
            <a:off x="457200" y="274638"/>
            <a:ext cx="8229600" cy="114300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5" name="Google Shape;15;p41"/>
          <p:cNvSpPr txBox="1">
            <a:spLocks noGrp="1"/>
          </p:cNvSpPr>
          <p:nvPr>
            <p:ph type="body" idx="1"/>
          </p:nvPr>
        </p:nvSpPr>
        <p:spPr>
          <a:xfrm>
            <a:off x="457200" y="1600200"/>
            <a:ext cx="8229600" cy="4525963"/>
          </a:xfrm>
          <a:prstGeom prst="rect">
            <a:avLst/>
          </a:prstGeom>
          <a:noFill/>
          <a:ln>
            <a:noFill/>
          </a:ln>
        </p:spPr>
        <p:txBody>
          <a:bodyPr spcFirstLastPara="1" wrap="square" lIns="45700" tIns="45700" rIns="45700" bIns="45700" anchor="t"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16" name="Google Shape;16;p41"/>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Рисунок с подписью">
    <p:spTree>
      <p:nvGrpSpPr>
        <p:cNvPr id="1" name=""/>
        <p:cNvGrpSpPr/>
        <p:nvPr/>
      </p:nvGrpSpPr>
      <p:grpSpPr>
        <a:xfrm>
          <a:off x="0" y="0"/>
          <a:ext cx="0" cy="0"/>
          <a:chOff x="0" y="0"/>
          <a:chExt cx="0" cy="0"/>
        </a:xfrm>
      </p:grpSpPr>
      <p:sp>
        <p:nvSpPr>
          <p:cNvPr id="82" name="Title Text"/>
          <p:cNvSpPr txBox="1">
            <a:spLocks noGrp="1"/>
          </p:cNvSpPr>
          <p:nvPr>
            <p:ph type="title"/>
          </p:nvPr>
        </p:nvSpPr>
        <p:spPr>
          <a:xfrm>
            <a:off x="1792288" y="4800600"/>
            <a:ext cx="5486404" cy="566738"/>
          </a:xfrm>
          <a:prstGeom prst="rect">
            <a:avLst/>
          </a:prstGeom>
        </p:spPr>
        <p:txBody>
          <a:bodyPr anchor="b"/>
          <a:lstStyle>
            <a:lvl1pPr algn="l">
              <a:defRPr sz="2000" b="1"/>
            </a:lvl1pPr>
          </a:lstStyle>
          <a:p>
            <a:r>
              <a:t>Title Text</a:t>
            </a:r>
          </a:p>
        </p:txBody>
      </p:sp>
      <p:sp>
        <p:nvSpPr>
          <p:cNvPr id="83" name="Рисунок 2"/>
          <p:cNvSpPr>
            <a:spLocks noGrp="1"/>
          </p:cNvSpPr>
          <p:nvPr>
            <p:ph type="pic" sz="half" idx="13"/>
          </p:nvPr>
        </p:nvSpPr>
        <p:spPr>
          <a:xfrm>
            <a:off x="1792288" y="612775"/>
            <a:ext cx="5486404" cy="4114800"/>
          </a:xfrm>
          <a:prstGeom prst="rect">
            <a:avLst/>
          </a:prstGeom>
        </p:spPr>
        <p:txBody>
          <a:bodyPr lIns="91439" tIns="45719" rIns="91439" bIns="45719">
            <a:noAutofit/>
          </a:bodyPr>
          <a:lstStyle/>
          <a:p>
            <a:endParaRPr/>
          </a:p>
        </p:txBody>
      </p:sp>
      <p:sp>
        <p:nvSpPr>
          <p:cNvPr id="84" name="Body Level One…"/>
          <p:cNvSpPr txBox="1">
            <a:spLocks noGrp="1"/>
          </p:cNvSpPr>
          <p:nvPr>
            <p:ph type="body" sz="quarter" idx="1"/>
          </p:nvPr>
        </p:nvSpPr>
        <p:spPr>
          <a:xfrm>
            <a:off x="1792288" y="5367337"/>
            <a:ext cx="5486404" cy="804869"/>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113313105"/>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Заголовок и вертикальный текст">
    <p:spTree>
      <p:nvGrpSpPr>
        <p:cNvPr id="1" name=""/>
        <p:cNvGrpSpPr/>
        <p:nvPr/>
      </p:nvGrpSpPr>
      <p:grpSpPr>
        <a:xfrm>
          <a:off x="0" y="0"/>
          <a:ext cx="0" cy="0"/>
          <a:chOff x="0" y="0"/>
          <a:chExt cx="0" cy="0"/>
        </a:xfrm>
      </p:grpSpPr>
      <p:sp>
        <p:nvSpPr>
          <p:cNvPr id="92" name="Title Text"/>
          <p:cNvSpPr txBox="1">
            <a:spLocks noGrp="1"/>
          </p:cNvSpPr>
          <p:nvPr>
            <p:ph type="title"/>
          </p:nvPr>
        </p:nvSpPr>
        <p:spPr>
          <a:prstGeom prst="rect">
            <a:avLst/>
          </a:prstGeom>
        </p:spPr>
        <p:txBody>
          <a:bodyPr/>
          <a:lstStyle/>
          <a:p>
            <a:r>
              <a:t>Title Text</a:t>
            </a:r>
          </a:p>
        </p:txBody>
      </p:sp>
      <p:sp>
        <p:nvSpPr>
          <p:cNvPr id="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32808795"/>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Вертикальный заголовок и текст">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6629400" y="274638"/>
            <a:ext cx="2057400" cy="5851527"/>
          </a:xfrm>
          <a:prstGeom prst="rect">
            <a:avLst/>
          </a:prstGeom>
        </p:spPr>
        <p:txBody>
          <a:bodyPr/>
          <a:lstStyle/>
          <a:p>
            <a:r>
              <a:t>Title Text</a:t>
            </a:r>
          </a:p>
        </p:txBody>
      </p:sp>
      <p:sp>
        <p:nvSpPr>
          <p:cNvPr id="102" name="Body Level One…"/>
          <p:cNvSpPr txBox="1">
            <a:spLocks noGrp="1"/>
          </p:cNvSpPr>
          <p:nvPr>
            <p:ph type="body" idx="1"/>
          </p:nvPr>
        </p:nvSpPr>
        <p:spPr>
          <a:xfrm>
            <a:off x="457200" y="274638"/>
            <a:ext cx="6019800" cy="585152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944769531"/>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Заголовок раздела">
  <p:cSld name="Заголовок раздела">
    <p:spTree>
      <p:nvGrpSpPr>
        <p:cNvPr id="1" name="Shape 17"/>
        <p:cNvGrpSpPr/>
        <p:nvPr/>
      </p:nvGrpSpPr>
      <p:grpSpPr>
        <a:xfrm>
          <a:off x="0" y="0"/>
          <a:ext cx="0" cy="0"/>
          <a:chOff x="0" y="0"/>
          <a:chExt cx="0" cy="0"/>
        </a:xfrm>
      </p:grpSpPr>
      <p:sp>
        <p:nvSpPr>
          <p:cNvPr id="18" name="Google Shape;18;p42"/>
          <p:cNvSpPr txBox="1">
            <a:spLocks noGrp="1"/>
          </p:cNvSpPr>
          <p:nvPr>
            <p:ph type="title"/>
          </p:nvPr>
        </p:nvSpPr>
        <p:spPr>
          <a:xfrm>
            <a:off x="722312" y="4406900"/>
            <a:ext cx="7772401" cy="1362075"/>
          </a:xfrm>
          <a:prstGeom prst="rect">
            <a:avLst/>
          </a:prstGeom>
          <a:noFill/>
          <a:ln>
            <a:noFill/>
          </a:ln>
        </p:spPr>
        <p:txBody>
          <a:bodyPr spcFirstLastPara="1" wrap="square" lIns="45700" tIns="45700" rIns="45700" bIns="45700" anchor="t" anchorCtr="0">
            <a:normAutofit/>
          </a:bodyPr>
          <a:lstStyle>
            <a:lvl1pPr lvl="0" algn="l">
              <a:lnSpc>
                <a:spcPct val="100000"/>
              </a:lnSpc>
              <a:spcBef>
                <a:spcPts val="0"/>
              </a:spcBef>
              <a:spcAft>
                <a:spcPts val="0"/>
              </a:spcAft>
              <a:buClr>
                <a:srgbClr val="000000"/>
              </a:buClr>
              <a:buSzPts val="4000"/>
              <a:buFont typeface="Calibri"/>
              <a:buNone/>
              <a:defRPr sz="4000" b="1" cap="none"/>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19" name="Google Shape;19;p42"/>
          <p:cNvSpPr txBox="1">
            <a:spLocks noGrp="1"/>
          </p:cNvSpPr>
          <p:nvPr>
            <p:ph type="body" idx="1"/>
          </p:nvPr>
        </p:nvSpPr>
        <p:spPr>
          <a:xfrm>
            <a:off x="722312" y="2906713"/>
            <a:ext cx="7772401" cy="1500195"/>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400"/>
              </a:spcBef>
              <a:spcAft>
                <a:spcPts val="0"/>
              </a:spcAft>
              <a:buClr>
                <a:srgbClr val="888888"/>
              </a:buClr>
              <a:buSzPts val="2000"/>
              <a:buFont typeface="Calibri"/>
              <a:buNone/>
              <a:defRPr sz="2000">
                <a:solidFill>
                  <a:srgbClr val="888888"/>
                </a:solidFill>
              </a:defRPr>
            </a:lvl1pPr>
            <a:lvl2pPr marL="914400" lvl="1" indent="-228600" algn="l">
              <a:lnSpc>
                <a:spcPct val="100000"/>
              </a:lnSpc>
              <a:spcBef>
                <a:spcPts val="400"/>
              </a:spcBef>
              <a:spcAft>
                <a:spcPts val="0"/>
              </a:spcAft>
              <a:buClr>
                <a:srgbClr val="888888"/>
              </a:buClr>
              <a:buSzPts val="2000"/>
              <a:buFont typeface="Calibri"/>
              <a:buNone/>
              <a:defRPr sz="2000">
                <a:solidFill>
                  <a:srgbClr val="888888"/>
                </a:solidFill>
              </a:defRPr>
            </a:lvl2pPr>
            <a:lvl3pPr marL="1371600" lvl="2" indent="-228600" algn="l">
              <a:lnSpc>
                <a:spcPct val="100000"/>
              </a:lnSpc>
              <a:spcBef>
                <a:spcPts val="400"/>
              </a:spcBef>
              <a:spcAft>
                <a:spcPts val="0"/>
              </a:spcAft>
              <a:buClr>
                <a:srgbClr val="888888"/>
              </a:buClr>
              <a:buSzPts val="2000"/>
              <a:buFont typeface="Calibri"/>
              <a:buNone/>
              <a:defRPr sz="2000">
                <a:solidFill>
                  <a:srgbClr val="888888"/>
                </a:solidFill>
              </a:defRPr>
            </a:lvl3pPr>
            <a:lvl4pPr marL="1828800" lvl="3" indent="-228600" algn="l">
              <a:lnSpc>
                <a:spcPct val="100000"/>
              </a:lnSpc>
              <a:spcBef>
                <a:spcPts val="400"/>
              </a:spcBef>
              <a:spcAft>
                <a:spcPts val="0"/>
              </a:spcAft>
              <a:buClr>
                <a:srgbClr val="888888"/>
              </a:buClr>
              <a:buSzPts val="2000"/>
              <a:buFont typeface="Calibri"/>
              <a:buNone/>
              <a:defRPr sz="2000">
                <a:solidFill>
                  <a:srgbClr val="888888"/>
                </a:solidFill>
              </a:defRPr>
            </a:lvl4pPr>
            <a:lvl5pPr marL="2286000" lvl="4" indent="-228600" algn="l">
              <a:lnSpc>
                <a:spcPct val="100000"/>
              </a:lnSpc>
              <a:spcBef>
                <a:spcPts val="400"/>
              </a:spcBef>
              <a:spcAft>
                <a:spcPts val="0"/>
              </a:spcAft>
              <a:buClr>
                <a:srgbClr val="888888"/>
              </a:buClr>
              <a:buSzPts val="2000"/>
              <a:buFont typeface="Calibri"/>
              <a:buNone/>
              <a:defRPr sz="2000">
                <a:solidFill>
                  <a:srgbClr val="888888"/>
                </a:solidFill>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20" name="Google Shape;20;p42"/>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Два объекта">
  <p:cSld name="Два объекта">
    <p:spTree>
      <p:nvGrpSpPr>
        <p:cNvPr id="1" name="Shape 21"/>
        <p:cNvGrpSpPr/>
        <p:nvPr/>
      </p:nvGrpSpPr>
      <p:grpSpPr>
        <a:xfrm>
          <a:off x="0" y="0"/>
          <a:ext cx="0" cy="0"/>
          <a:chOff x="0" y="0"/>
          <a:chExt cx="0" cy="0"/>
        </a:xfrm>
      </p:grpSpPr>
      <p:sp>
        <p:nvSpPr>
          <p:cNvPr id="22" name="Google Shape;22;p43"/>
          <p:cNvSpPr txBox="1">
            <a:spLocks noGrp="1"/>
          </p:cNvSpPr>
          <p:nvPr>
            <p:ph type="title"/>
          </p:nvPr>
        </p:nvSpPr>
        <p:spPr>
          <a:xfrm>
            <a:off x="457200" y="274638"/>
            <a:ext cx="8229600" cy="114300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3" name="Google Shape;23;p43"/>
          <p:cNvSpPr txBox="1">
            <a:spLocks noGrp="1"/>
          </p:cNvSpPr>
          <p:nvPr>
            <p:ph type="body" idx="1"/>
          </p:nvPr>
        </p:nvSpPr>
        <p:spPr>
          <a:xfrm>
            <a:off x="457200" y="1600200"/>
            <a:ext cx="4038600" cy="4525963"/>
          </a:xfrm>
          <a:prstGeom prst="rect">
            <a:avLst/>
          </a:prstGeom>
          <a:noFill/>
          <a:ln>
            <a:noFill/>
          </a:ln>
        </p:spPr>
        <p:txBody>
          <a:bodyPr spcFirstLastPara="1" wrap="square" lIns="45700" tIns="45700" rIns="45700" bIns="45700" anchor="t" anchorCtr="0">
            <a:normAutofit/>
          </a:bodyPr>
          <a:lstStyle>
            <a:lvl1pPr marL="457200" lvl="0" indent="-406400" algn="l">
              <a:lnSpc>
                <a:spcPct val="100000"/>
              </a:lnSpc>
              <a:spcBef>
                <a:spcPts val="600"/>
              </a:spcBef>
              <a:spcAft>
                <a:spcPts val="0"/>
              </a:spcAft>
              <a:buClr>
                <a:srgbClr val="000000"/>
              </a:buClr>
              <a:buSzPts val="2800"/>
              <a:buChar char="•"/>
              <a:defRPr sz="2800"/>
            </a:lvl1pPr>
            <a:lvl2pPr marL="914400" lvl="1" indent="-406400" algn="l">
              <a:lnSpc>
                <a:spcPct val="100000"/>
              </a:lnSpc>
              <a:spcBef>
                <a:spcPts val="600"/>
              </a:spcBef>
              <a:spcAft>
                <a:spcPts val="0"/>
              </a:spcAft>
              <a:buClr>
                <a:srgbClr val="000000"/>
              </a:buClr>
              <a:buSzPts val="2800"/>
              <a:buChar char="–"/>
              <a:defRPr sz="2800"/>
            </a:lvl2pPr>
            <a:lvl3pPr marL="1371600" lvl="2" indent="-406400" algn="l">
              <a:lnSpc>
                <a:spcPct val="100000"/>
              </a:lnSpc>
              <a:spcBef>
                <a:spcPts val="600"/>
              </a:spcBef>
              <a:spcAft>
                <a:spcPts val="0"/>
              </a:spcAft>
              <a:buClr>
                <a:srgbClr val="000000"/>
              </a:buClr>
              <a:buSzPts val="2800"/>
              <a:buChar char="•"/>
              <a:defRPr sz="2800"/>
            </a:lvl3pPr>
            <a:lvl4pPr marL="1828800" lvl="3" indent="-406400" algn="l">
              <a:lnSpc>
                <a:spcPct val="100000"/>
              </a:lnSpc>
              <a:spcBef>
                <a:spcPts val="600"/>
              </a:spcBef>
              <a:spcAft>
                <a:spcPts val="0"/>
              </a:spcAft>
              <a:buClr>
                <a:srgbClr val="000000"/>
              </a:buClr>
              <a:buSzPts val="2800"/>
              <a:buChar char="–"/>
              <a:defRPr sz="2800"/>
            </a:lvl4pPr>
            <a:lvl5pPr marL="2286000" lvl="4" indent="-406400" algn="l">
              <a:lnSpc>
                <a:spcPct val="100000"/>
              </a:lnSpc>
              <a:spcBef>
                <a:spcPts val="600"/>
              </a:spcBef>
              <a:spcAft>
                <a:spcPts val="0"/>
              </a:spcAft>
              <a:buClr>
                <a:srgbClr val="000000"/>
              </a:buClr>
              <a:buSzPts val="2800"/>
              <a:buChar char="»"/>
              <a:defRPr sz="2800"/>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24" name="Google Shape;24;p43"/>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Сравнение">
  <p:cSld name="Сравнение">
    <p:spTree>
      <p:nvGrpSpPr>
        <p:cNvPr id="1" name="Shape 25"/>
        <p:cNvGrpSpPr/>
        <p:nvPr/>
      </p:nvGrpSpPr>
      <p:grpSpPr>
        <a:xfrm>
          <a:off x="0" y="0"/>
          <a:ext cx="0" cy="0"/>
          <a:chOff x="0" y="0"/>
          <a:chExt cx="0" cy="0"/>
        </a:xfrm>
      </p:grpSpPr>
      <p:sp>
        <p:nvSpPr>
          <p:cNvPr id="26" name="Google Shape;26;p44"/>
          <p:cNvSpPr txBox="1">
            <a:spLocks noGrp="1"/>
          </p:cNvSpPr>
          <p:nvPr>
            <p:ph type="title"/>
          </p:nvPr>
        </p:nvSpPr>
        <p:spPr>
          <a:xfrm>
            <a:off x="457200" y="274638"/>
            <a:ext cx="8229600" cy="114300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7" name="Google Shape;27;p44"/>
          <p:cNvSpPr txBox="1">
            <a:spLocks noGrp="1"/>
          </p:cNvSpPr>
          <p:nvPr>
            <p:ph type="body" idx="1"/>
          </p:nvPr>
        </p:nvSpPr>
        <p:spPr>
          <a:xfrm>
            <a:off x="457200" y="1535112"/>
            <a:ext cx="4040188" cy="639763"/>
          </a:xfrm>
          <a:prstGeom prst="rect">
            <a:avLst/>
          </a:prstGeom>
          <a:noFill/>
          <a:ln>
            <a:noFill/>
          </a:ln>
        </p:spPr>
        <p:txBody>
          <a:bodyPr spcFirstLastPara="1" wrap="square" lIns="45700" tIns="45700" rIns="45700" bIns="45700" anchor="b" anchorCtr="0">
            <a:normAutofit/>
          </a:bodyPr>
          <a:lstStyle>
            <a:lvl1pPr marL="457200" lvl="0" indent="-228600" algn="l">
              <a:lnSpc>
                <a:spcPct val="100000"/>
              </a:lnSpc>
              <a:spcBef>
                <a:spcPts val="500"/>
              </a:spcBef>
              <a:spcAft>
                <a:spcPts val="0"/>
              </a:spcAft>
              <a:buClr>
                <a:srgbClr val="000000"/>
              </a:buClr>
              <a:buSzPts val="2400"/>
              <a:buFont typeface="Calibri"/>
              <a:buNone/>
              <a:defRPr sz="2400" b="1"/>
            </a:lvl1pPr>
            <a:lvl2pPr marL="914400" lvl="1" indent="-228600" algn="l">
              <a:lnSpc>
                <a:spcPct val="100000"/>
              </a:lnSpc>
              <a:spcBef>
                <a:spcPts val="500"/>
              </a:spcBef>
              <a:spcAft>
                <a:spcPts val="0"/>
              </a:spcAft>
              <a:buClr>
                <a:srgbClr val="000000"/>
              </a:buClr>
              <a:buSzPts val="2400"/>
              <a:buFont typeface="Calibri"/>
              <a:buNone/>
              <a:defRPr sz="2400" b="1"/>
            </a:lvl2pPr>
            <a:lvl3pPr marL="1371600" lvl="2" indent="-228600" algn="l">
              <a:lnSpc>
                <a:spcPct val="100000"/>
              </a:lnSpc>
              <a:spcBef>
                <a:spcPts val="500"/>
              </a:spcBef>
              <a:spcAft>
                <a:spcPts val="0"/>
              </a:spcAft>
              <a:buClr>
                <a:srgbClr val="000000"/>
              </a:buClr>
              <a:buSzPts val="2400"/>
              <a:buFont typeface="Calibri"/>
              <a:buNone/>
              <a:defRPr sz="2400" b="1"/>
            </a:lvl3pPr>
            <a:lvl4pPr marL="1828800" lvl="3" indent="-228600" algn="l">
              <a:lnSpc>
                <a:spcPct val="100000"/>
              </a:lnSpc>
              <a:spcBef>
                <a:spcPts val="500"/>
              </a:spcBef>
              <a:spcAft>
                <a:spcPts val="0"/>
              </a:spcAft>
              <a:buClr>
                <a:srgbClr val="000000"/>
              </a:buClr>
              <a:buSzPts val="2400"/>
              <a:buFont typeface="Calibri"/>
              <a:buNone/>
              <a:defRPr sz="2400" b="1"/>
            </a:lvl4pPr>
            <a:lvl5pPr marL="2286000" lvl="4" indent="-228600" algn="l">
              <a:lnSpc>
                <a:spcPct val="100000"/>
              </a:lnSpc>
              <a:spcBef>
                <a:spcPts val="500"/>
              </a:spcBef>
              <a:spcAft>
                <a:spcPts val="0"/>
              </a:spcAft>
              <a:buClr>
                <a:srgbClr val="000000"/>
              </a:buClr>
              <a:buSzPts val="2400"/>
              <a:buFont typeface="Calibri"/>
              <a:buNone/>
              <a:defRPr sz="2400" b="1"/>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28" name="Google Shape;28;p44"/>
          <p:cNvSpPr txBox="1">
            <a:spLocks noGrp="1"/>
          </p:cNvSpPr>
          <p:nvPr>
            <p:ph type="body" idx="2"/>
          </p:nvPr>
        </p:nvSpPr>
        <p:spPr>
          <a:xfrm>
            <a:off x="4645025" y="1535111"/>
            <a:ext cx="4041775" cy="639771"/>
          </a:xfrm>
          <a:prstGeom prst="rect">
            <a:avLst/>
          </a:prstGeom>
          <a:noFill/>
          <a:ln>
            <a:noFill/>
          </a:ln>
        </p:spPr>
        <p:txBody>
          <a:bodyPr spcFirstLastPara="1" wrap="square" lIns="45700" tIns="45700" rIns="45700" bIns="45700" anchor="b"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29" name="Google Shape;29;p44"/>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Только заголовок">
  <p:cSld name="Только заголовок">
    <p:spTree>
      <p:nvGrpSpPr>
        <p:cNvPr id="1" name="Shape 30"/>
        <p:cNvGrpSpPr/>
        <p:nvPr/>
      </p:nvGrpSpPr>
      <p:grpSpPr>
        <a:xfrm>
          <a:off x="0" y="0"/>
          <a:ext cx="0" cy="0"/>
          <a:chOff x="0" y="0"/>
          <a:chExt cx="0" cy="0"/>
        </a:xfrm>
      </p:grpSpPr>
      <p:sp>
        <p:nvSpPr>
          <p:cNvPr id="31" name="Google Shape;31;p45"/>
          <p:cNvSpPr txBox="1">
            <a:spLocks noGrp="1"/>
          </p:cNvSpPr>
          <p:nvPr>
            <p:ph type="title"/>
          </p:nvPr>
        </p:nvSpPr>
        <p:spPr>
          <a:xfrm>
            <a:off x="457200" y="274638"/>
            <a:ext cx="8229600" cy="1143001"/>
          </a:xfrm>
          <a:prstGeom prst="rect">
            <a:avLst/>
          </a:prstGeom>
          <a:noFill/>
          <a:ln>
            <a:noFill/>
          </a:ln>
        </p:spPr>
        <p:txBody>
          <a:bodyPr spcFirstLastPara="1" wrap="square" lIns="45700" tIns="45700" rIns="45700" bIns="457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2" name="Google Shape;32;p45"/>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Пустой">
  <p:cSld name="Пустой">
    <p:spTree>
      <p:nvGrpSpPr>
        <p:cNvPr id="1" name="Shape 33"/>
        <p:cNvGrpSpPr/>
        <p:nvPr/>
      </p:nvGrpSpPr>
      <p:grpSpPr>
        <a:xfrm>
          <a:off x="0" y="0"/>
          <a:ext cx="0" cy="0"/>
          <a:chOff x="0" y="0"/>
          <a:chExt cx="0" cy="0"/>
        </a:xfrm>
      </p:grpSpPr>
      <p:sp>
        <p:nvSpPr>
          <p:cNvPr id="34" name="Google Shape;34;p46"/>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Объект с подписью">
  <p:cSld name="Объект с подписью">
    <p:spTree>
      <p:nvGrpSpPr>
        <p:cNvPr id="1" name="Shape 35"/>
        <p:cNvGrpSpPr/>
        <p:nvPr/>
      </p:nvGrpSpPr>
      <p:grpSpPr>
        <a:xfrm>
          <a:off x="0" y="0"/>
          <a:ext cx="0" cy="0"/>
          <a:chOff x="0" y="0"/>
          <a:chExt cx="0" cy="0"/>
        </a:xfrm>
      </p:grpSpPr>
      <p:sp>
        <p:nvSpPr>
          <p:cNvPr id="36" name="Google Shape;36;p47"/>
          <p:cNvSpPr txBox="1">
            <a:spLocks noGrp="1"/>
          </p:cNvSpPr>
          <p:nvPr>
            <p:ph type="title"/>
          </p:nvPr>
        </p:nvSpPr>
        <p:spPr>
          <a:xfrm>
            <a:off x="457200" y="273050"/>
            <a:ext cx="3008316" cy="1162050"/>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rgbClr val="000000"/>
              </a:buClr>
              <a:buSzPts val="2000"/>
              <a:buFont typeface="Calibri"/>
              <a:buNone/>
              <a:defRPr sz="2000" b="1"/>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7" name="Google Shape;37;p47"/>
          <p:cNvSpPr txBox="1">
            <a:spLocks noGrp="1"/>
          </p:cNvSpPr>
          <p:nvPr>
            <p:ph type="body" idx="1"/>
          </p:nvPr>
        </p:nvSpPr>
        <p:spPr>
          <a:xfrm>
            <a:off x="3575050" y="273050"/>
            <a:ext cx="5111750" cy="5853113"/>
          </a:xfrm>
          <a:prstGeom prst="rect">
            <a:avLst/>
          </a:prstGeom>
          <a:noFill/>
          <a:ln>
            <a:noFill/>
          </a:ln>
        </p:spPr>
        <p:txBody>
          <a:bodyPr spcFirstLastPara="1" wrap="square" lIns="45700" tIns="45700" rIns="45700" bIns="45700" anchor="t"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38" name="Google Shape;38;p47"/>
          <p:cNvSpPr txBox="1">
            <a:spLocks noGrp="1"/>
          </p:cNvSpPr>
          <p:nvPr>
            <p:ph type="body" idx="2"/>
          </p:nvPr>
        </p:nvSpPr>
        <p:spPr>
          <a:xfrm>
            <a:off x="457198" y="1435100"/>
            <a:ext cx="3008317" cy="4691063"/>
          </a:xfrm>
          <a:prstGeom prst="rect">
            <a:avLst/>
          </a:prstGeom>
          <a:noFill/>
          <a:ln>
            <a:noFill/>
          </a:ln>
        </p:spPr>
        <p:txBody>
          <a:bodyPr spcFirstLastPara="1" wrap="square" lIns="45700" tIns="45700" rIns="45700" bIns="45700" anchor="t" anchorCtr="0">
            <a:normAutofit/>
          </a:bodyPr>
          <a:lstStyle>
            <a:lvl1pPr marL="457200" lvl="0" indent="-342900" algn="l">
              <a:lnSpc>
                <a:spcPct val="100000"/>
              </a:lnSpc>
              <a:spcBef>
                <a:spcPts val="700"/>
              </a:spcBef>
              <a:spcAft>
                <a:spcPts val="0"/>
              </a:spcAft>
              <a:buClr>
                <a:srgbClr val="000000"/>
              </a:buClr>
              <a:buSzPts val="1800"/>
              <a:buChar char="•"/>
              <a:defRPr/>
            </a:lvl1pPr>
            <a:lvl2pPr marL="914400" lvl="1" indent="-342900" algn="l">
              <a:lnSpc>
                <a:spcPct val="100000"/>
              </a:lnSpc>
              <a:spcBef>
                <a:spcPts val="700"/>
              </a:spcBef>
              <a:spcAft>
                <a:spcPts val="0"/>
              </a:spcAft>
              <a:buClr>
                <a:srgbClr val="000000"/>
              </a:buClr>
              <a:buSzPts val="1800"/>
              <a:buChar char="–"/>
              <a:defRPr/>
            </a:lvl2pPr>
            <a:lvl3pPr marL="1371600" lvl="2" indent="-342900" algn="l">
              <a:lnSpc>
                <a:spcPct val="100000"/>
              </a:lnSpc>
              <a:spcBef>
                <a:spcPts val="700"/>
              </a:spcBef>
              <a:spcAft>
                <a:spcPts val="0"/>
              </a:spcAft>
              <a:buClr>
                <a:srgbClr val="000000"/>
              </a:buClr>
              <a:buSzPts val="1800"/>
              <a:buChar char="•"/>
              <a:defRPr/>
            </a:lvl3pPr>
            <a:lvl4pPr marL="1828800" lvl="3" indent="-342900" algn="l">
              <a:lnSpc>
                <a:spcPct val="100000"/>
              </a:lnSpc>
              <a:spcBef>
                <a:spcPts val="700"/>
              </a:spcBef>
              <a:spcAft>
                <a:spcPts val="0"/>
              </a:spcAft>
              <a:buClr>
                <a:srgbClr val="000000"/>
              </a:buClr>
              <a:buSzPts val="1800"/>
              <a:buChar char="–"/>
              <a:defRPr/>
            </a:lvl4pPr>
            <a:lvl5pPr marL="2286000" lvl="4" indent="-342900" algn="l">
              <a:lnSpc>
                <a:spcPct val="100000"/>
              </a:lnSpc>
              <a:spcBef>
                <a:spcPts val="700"/>
              </a:spcBef>
              <a:spcAft>
                <a:spcPts val="0"/>
              </a:spcAft>
              <a:buClr>
                <a:srgbClr val="000000"/>
              </a:buClr>
              <a:buSzPts val="1800"/>
              <a:buChar char="»"/>
              <a:defRPr/>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39" name="Google Shape;39;p47"/>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Рисунок с подписью">
  <p:cSld name="Рисунок с подписью">
    <p:spTree>
      <p:nvGrpSpPr>
        <p:cNvPr id="1" name="Shape 40"/>
        <p:cNvGrpSpPr/>
        <p:nvPr/>
      </p:nvGrpSpPr>
      <p:grpSpPr>
        <a:xfrm>
          <a:off x="0" y="0"/>
          <a:ext cx="0" cy="0"/>
          <a:chOff x="0" y="0"/>
          <a:chExt cx="0" cy="0"/>
        </a:xfrm>
      </p:grpSpPr>
      <p:sp>
        <p:nvSpPr>
          <p:cNvPr id="41" name="Google Shape;41;p48"/>
          <p:cNvSpPr txBox="1">
            <a:spLocks noGrp="1"/>
          </p:cNvSpPr>
          <p:nvPr>
            <p:ph type="title"/>
          </p:nvPr>
        </p:nvSpPr>
        <p:spPr>
          <a:xfrm>
            <a:off x="1792288" y="4800600"/>
            <a:ext cx="5486404" cy="566738"/>
          </a:xfrm>
          <a:prstGeom prst="rect">
            <a:avLst/>
          </a:prstGeom>
          <a:noFill/>
          <a:ln>
            <a:noFill/>
          </a:ln>
        </p:spPr>
        <p:txBody>
          <a:bodyPr spcFirstLastPara="1" wrap="square" lIns="45700" tIns="45700" rIns="45700" bIns="45700" anchor="b" anchorCtr="0">
            <a:normAutofit/>
          </a:bodyPr>
          <a:lstStyle>
            <a:lvl1pPr lvl="0" algn="l">
              <a:lnSpc>
                <a:spcPct val="100000"/>
              </a:lnSpc>
              <a:spcBef>
                <a:spcPts val="0"/>
              </a:spcBef>
              <a:spcAft>
                <a:spcPts val="0"/>
              </a:spcAft>
              <a:buClr>
                <a:srgbClr val="000000"/>
              </a:buClr>
              <a:buSzPts val="2000"/>
              <a:buFont typeface="Calibri"/>
              <a:buNone/>
              <a:defRPr sz="2000" b="1"/>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2" name="Google Shape;42;p48"/>
          <p:cNvSpPr>
            <a:spLocks noGrp="1"/>
          </p:cNvSpPr>
          <p:nvPr>
            <p:ph type="pic" idx="2"/>
          </p:nvPr>
        </p:nvSpPr>
        <p:spPr>
          <a:xfrm>
            <a:off x="1792288" y="612775"/>
            <a:ext cx="5486404" cy="4114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R="0" lvl="1"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R="0" lvl="2"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R="0" lvl="3"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R="0" lvl="4"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R="0" lvl="5"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R="0" lvl="6"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R="0" lvl="7"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R="0" lvl="8"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43" name="Google Shape;43;p48"/>
          <p:cNvSpPr txBox="1">
            <a:spLocks noGrp="1"/>
          </p:cNvSpPr>
          <p:nvPr>
            <p:ph type="body" idx="1"/>
          </p:nvPr>
        </p:nvSpPr>
        <p:spPr>
          <a:xfrm>
            <a:off x="1792288" y="5367337"/>
            <a:ext cx="5486404" cy="804870"/>
          </a:xfrm>
          <a:prstGeom prst="rect">
            <a:avLst/>
          </a:prstGeom>
          <a:noFill/>
          <a:ln>
            <a:noFill/>
          </a:ln>
        </p:spPr>
        <p:txBody>
          <a:bodyPr spcFirstLastPara="1" wrap="square" lIns="45700" tIns="45700" rIns="45700" bIns="45700" anchor="t" anchorCtr="0">
            <a:normAutofit/>
          </a:bodyPr>
          <a:lstStyle>
            <a:lvl1pPr marL="457200" lvl="0" indent="-228600" algn="l">
              <a:lnSpc>
                <a:spcPct val="100000"/>
              </a:lnSpc>
              <a:spcBef>
                <a:spcPts val="300"/>
              </a:spcBef>
              <a:spcAft>
                <a:spcPts val="0"/>
              </a:spcAft>
              <a:buClr>
                <a:srgbClr val="000000"/>
              </a:buClr>
              <a:buSzPts val="1400"/>
              <a:buFont typeface="Calibri"/>
              <a:buNone/>
              <a:defRPr sz="1400"/>
            </a:lvl1pPr>
            <a:lvl2pPr marL="914400" lvl="1" indent="-228600" algn="l">
              <a:lnSpc>
                <a:spcPct val="100000"/>
              </a:lnSpc>
              <a:spcBef>
                <a:spcPts val="300"/>
              </a:spcBef>
              <a:spcAft>
                <a:spcPts val="0"/>
              </a:spcAft>
              <a:buClr>
                <a:srgbClr val="000000"/>
              </a:buClr>
              <a:buSzPts val="1400"/>
              <a:buFont typeface="Calibri"/>
              <a:buNone/>
              <a:defRPr sz="1400"/>
            </a:lvl2pPr>
            <a:lvl3pPr marL="1371600" lvl="2" indent="-228600" algn="l">
              <a:lnSpc>
                <a:spcPct val="100000"/>
              </a:lnSpc>
              <a:spcBef>
                <a:spcPts val="300"/>
              </a:spcBef>
              <a:spcAft>
                <a:spcPts val="0"/>
              </a:spcAft>
              <a:buClr>
                <a:srgbClr val="000000"/>
              </a:buClr>
              <a:buSzPts val="1400"/>
              <a:buFont typeface="Calibri"/>
              <a:buNone/>
              <a:defRPr sz="1400"/>
            </a:lvl3pPr>
            <a:lvl4pPr marL="1828800" lvl="3" indent="-228600" algn="l">
              <a:lnSpc>
                <a:spcPct val="100000"/>
              </a:lnSpc>
              <a:spcBef>
                <a:spcPts val="300"/>
              </a:spcBef>
              <a:spcAft>
                <a:spcPts val="0"/>
              </a:spcAft>
              <a:buClr>
                <a:srgbClr val="000000"/>
              </a:buClr>
              <a:buSzPts val="1400"/>
              <a:buFont typeface="Calibri"/>
              <a:buNone/>
              <a:defRPr sz="1400"/>
            </a:lvl4pPr>
            <a:lvl5pPr marL="2286000" lvl="4" indent="-228600" algn="l">
              <a:lnSpc>
                <a:spcPct val="100000"/>
              </a:lnSpc>
              <a:spcBef>
                <a:spcPts val="300"/>
              </a:spcBef>
              <a:spcAft>
                <a:spcPts val="0"/>
              </a:spcAft>
              <a:buClr>
                <a:srgbClr val="000000"/>
              </a:buClr>
              <a:buSzPts val="1400"/>
              <a:buFont typeface="Calibri"/>
              <a:buNone/>
              <a:defRPr sz="1400"/>
            </a:lvl5pPr>
            <a:lvl6pPr marL="2743200" lvl="5" indent="-342900" algn="l">
              <a:lnSpc>
                <a:spcPct val="100000"/>
              </a:lnSpc>
              <a:spcBef>
                <a:spcPts val="700"/>
              </a:spcBef>
              <a:spcAft>
                <a:spcPts val="0"/>
              </a:spcAft>
              <a:buClr>
                <a:srgbClr val="000000"/>
              </a:buClr>
              <a:buSzPts val="1800"/>
              <a:buChar char="•"/>
              <a:defRPr/>
            </a:lvl6pPr>
            <a:lvl7pPr marL="3200400" lvl="6" indent="-342900" algn="l">
              <a:lnSpc>
                <a:spcPct val="100000"/>
              </a:lnSpc>
              <a:spcBef>
                <a:spcPts val="700"/>
              </a:spcBef>
              <a:spcAft>
                <a:spcPts val="0"/>
              </a:spcAft>
              <a:buClr>
                <a:srgbClr val="000000"/>
              </a:buClr>
              <a:buSzPts val="1800"/>
              <a:buChar char="•"/>
              <a:defRPr/>
            </a:lvl7pPr>
            <a:lvl8pPr marL="3657600" lvl="7" indent="-342900" algn="l">
              <a:lnSpc>
                <a:spcPct val="100000"/>
              </a:lnSpc>
              <a:spcBef>
                <a:spcPts val="700"/>
              </a:spcBef>
              <a:spcAft>
                <a:spcPts val="0"/>
              </a:spcAft>
              <a:buClr>
                <a:srgbClr val="000000"/>
              </a:buClr>
              <a:buSzPts val="1800"/>
              <a:buChar char="•"/>
              <a:defRPr/>
            </a:lvl8pPr>
            <a:lvl9pPr marL="4114800" lvl="8" indent="-342900" algn="l">
              <a:lnSpc>
                <a:spcPct val="100000"/>
              </a:lnSpc>
              <a:spcBef>
                <a:spcPts val="700"/>
              </a:spcBef>
              <a:spcAft>
                <a:spcPts val="0"/>
              </a:spcAft>
              <a:buClr>
                <a:srgbClr val="000000"/>
              </a:buClr>
              <a:buSzPts val="1800"/>
              <a:buChar char="•"/>
              <a:defRPr/>
            </a:lvl9pPr>
          </a:lstStyle>
          <a:p>
            <a:endParaRPr/>
          </a:p>
        </p:txBody>
      </p:sp>
      <p:sp>
        <p:nvSpPr>
          <p:cNvPr id="44" name="Google Shape;44;p48"/>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lvl="0" indent="0" algn="r">
              <a:lnSpc>
                <a:spcPct val="100000"/>
              </a:lnSpc>
              <a:spcBef>
                <a:spcPts val="0"/>
              </a:spcBef>
              <a:spcAft>
                <a:spcPts val="0"/>
              </a:spcAft>
              <a:buClr>
                <a:srgbClr val="888888"/>
              </a:buClr>
              <a:buSzPts val="1200"/>
              <a:buFont typeface="Calibri"/>
              <a:buNone/>
              <a:defRPr sz="1200">
                <a:solidFill>
                  <a:srgbClr val="888888"/>
                </a:solidFill>
              </a:defRPr>
            </a:lvl1pPr>
            <a:lvl2pPr marL="0" lvl="1" indent="0" algn="r">
              <a:lnSpc>
                <a:spcPct val="100000"/>
              </a:lnSpc>
              <a:spcBef>
                <a:spcPts val="0"/>
              </a:spcBef>
              <a:spcAft>
                <a:spcPts val="0"/>
              </a:spcAft>
              <a:buClr>
                <a:srgbClr val="888888"/>
              </a:buClr>
              <a:buSzPts val="1200"/>
              <a:buFont typeface="Calibri"/>
              <a:buNone/>
              <a:defRPr sz="1200">
                <a:solidFill>
                  <a:srgbClr val="888888"/>
                </a:solidFill>
              </a:defRPr>
            </a:lvl2pPr>
            <a:lvl3pPr marL="0" lvl="2" indent="0" algn="r">
              <a:lnSpc>
                <a:spcPct val="100000"/>
              </a:lnSpc>
              <a:spcBef>
                <a:spcPts val="0"/>
              </a:spcBef>
              <a:spcAft>
                <a:spcPts val="0"/>
              </a:spcAft>
              <a:buClr>
                <a:srgbClr val="888888"/>
              </a:buClr>
              <a:buSzPts val="1200"/>
              <a:buFont typeface="Calibri"/>
              <a:buNone/>
              <a:defRPr sz="1200">
                <a:solidFill>
                  <a:srgbClr val="888888"/>
                </a:solidFill>
              </a:defRPr>
            </a:lvl3pPr>
            <a:lvl4pPr marL="0" lvl="3" indent="0" algn="r">
              <a:lnSpc>
                <a:spcPct val="100000"/>
              </a:lnSpc>
              <a:spcBef>
                <a:spcPts val="0"/>
              </a:spcBef>
              <a:spcAft>
                <a:spcPts val="0"/>
              </a:spcAft>
              <a:buClr>
                <a:srgbClr val="888888"/>
              </a:buClr>
              <a:buSzPts val="1200"/>
              <a:buFont typeface="Calibri"/>
              <a:buNone/>
              <a:defRPr sz="1200">
                <a:solidFill>
                  <a:srgbClr val="888888"/>
                </a:solidFill>
              </a:defRPr>
            </a:lvl4pPr>
            <a:lvl5pPr marL="0" lvl="4" indent="0" algn="r">
              <a:lnSpc>
                <a:spcPct val="100000"/>
              </a:lnSpc>
              <a:spcBef>
                <a:spcPts val="0"/>
              </a:spcBef>
              <a:spcAft>
                <a:spcPts val="0"/>
              </a:spcAft>
              <a:buClr>
                <a:srgbClr val="888888"/>
              </a:buClr>
              <a:buSzPts val="1200"/>
              <a:buFont typeface="Calibri"/>
              <a:buNone/>
              <a:defRPr sz="1200">
                <a:solidFill>
                  <a:srgbClr val="888888"/>
                </a:solidFill>
              </a:defRPr>
            </a:lvl5pPr>
            <a:lvl6pPr marL="0" lvl="5" indent="0" algn="r">
              <a:lnSpc>
                <a:spcPct val="100000"/>
              </a:lnSpc>
              <a:spcBef>
                <a:spcPts val="0"/>
              </a:spcBef>
              <a:spcAft>
                <a:spcPts val="0"/>
              </a:spcAft>
              <a:buClr>
                <a:srgbClr val="888888"/>
              </a:buClr>
              <a:buSzPts val="1200"/>
              <a:buFont typeface="Calibri"/>
              <a:buNone/>
              <a:defRPr sz="1200">
                <a:solidFill>
                  <a:srgbClr val="888888"/>
                </a:solidFill>
              </a:defRPr>
            </a:lvl6pPr>
            <a:lvl7pPr marL="0" lvl="6" indent="0" algn="r">
              <a:lnSpc>
                <a:spcPct val="100000"/>
              </a:lnSpc>
              <a:spcBef>
                <a:spcPts val="0"/>
              </a:spcBef>
              <a:spcAft>
                <a:spcPts val="0"/>
              </a:spcAft>
              <a:buClr>
                <a:srgbClr val="888888"/>
              </a:buClr>
              <a:buSzPts val="1200"/>
              <a:buFont typeface="Calibri"/>
              <a:buNone/>
              <a:defRPr sz="1200">
                <a:solidFill>
                  <a:srgbClr val="888888"/>
                </a:solidFill>
              </a:defRPr>
            </a:lvl7pPr>
            <a:lvl8pPr marL="0" lvl="7" indent="0" algn="r">
              <a:lnSpc>
                <a:spcPct val="100000"/>
              </a:lnSpc>
              <a:spcBef>
                <a:spcPts val="0"/>
              </a:spcBef>
              <a:spcAft>
                <a:spcPts val="0"/>
              </a:spcAft>
              <a:buClr>
                <a:srgbClr val="888888"/>
              </a:buClr>
              <a:buSzPts val="1200"/>
              <a:buFont typeface="Calibri"/>
              <a:buNone/>
              <a:defRPr sz="1200">
                <a:solidFill>
                  <a:srgbClr val="888888"/>
                </a:solidFill>
              </a:defRPr>
            </a:lvl8pPr>
            <a:lvl9pPr marL="0" lvl="8" indent="0" algn="r">
              <a:lnSpc>
                <a:spcPct val="100000"/>
              </a:lnSpc>
              <a:spcBef>
                <a:spcPts val="0"/>
              </a:spcBef>
              <a:spcAft>
                <a:spcPts val="0"/>
              </a:spcAft>
              <a:buClr>
                <a:srgbClr val="888888"/>
              </a:buClr>
              <a:buSzPts val="1200"/>
              <a:buFont typeface="Calibri"/>
              <a:buNone/>
              <a:defRPr sz="1200">
                <a:solidFill>
                  <a:srgbClr val="888888"/>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39"/>
          <p:cNvSpPr txBox="1">
            <a:spLocks noGrp="1"/>
          </p:cNvSpPr>
          <p:nvPr>
            <p:ph type="title"/>
          </p:nvPr>
        </p:nvSpPr>
        <p:spPr>
          <a:xfrm>
            <a:off x="457200" y="274638"/>
            <a:ext cx="8229600" cy="1143001"/>
          </a:xfrm>
          <a:prstGeom prst="rect">
            <a:avLst/>
          </a:prstGeom>
          <a:noFill/>
          <a:ln>
            <a:noFill/>
          </a:ln>
        </p:spPr>
        <p:txBody>
          <a:bodyPr spcFirstLastPara="1" wrap="square" lIns="45700" tIns="45700" rIns="45700" bIns="45700" anchor="ctr" anchorCtr="0">
            <a:normAutofit/>
          </a:bodyPr>
          <a:lstStyle>
            <a:lvl1pPr marR="0" lvl="0"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4400"/>
              <a:buFont typeface="Calibri"/>
              <a:buNone/>
              <a:defRPr sz="4400" b="0" i="0" u="none" strike="noStrike" cap="none">
                <a:solidFill>
                  <a:srgbClr val="000000"/>
                </a:solidFill>
                <a:latin typeface="Calibri"/>
                <a:ea typeface="Calibri"/>
                <a:cs typeface="Calibri"/>
                <a:sym typeface="Calibri"/>
              </a:defRPr>
            </a:lvl9pPr>
          </a:lstStyle>
          <a:p>
            <a:endParaRPr/>
          </a:p>
        </p:txBody>
      </p:sp>
      <p:sp>
        <p:nvSpPr>
          <p:cNvPr id="7" name="Google Shape;7;p39"/>
          <p:cNvSpPr txBox="1">
            <a:spLocks noGrp="1"/>
          </p:cNvSpPr>
          <p:nvPr>
            <p:ph type="body" idx="1"/>
          </p:nvPr>
        </p:nvSpPr>
        <p:spPr>
          <a:xfrm>
            <a:off x="457200" y="1600200"/>
            <a:ext cx="8229600" cy="4525963"/>
          </a:xfrm>
          <a:prstGeom prst="rect">
            <a:avLst/>
          </a:prstGeom>
          <a:noFill/>
          <a:ln>
            <a:noFill/>
          </a:ln>
        </p:spPr>
        <p:txBody>
          <a:bodyPr spcFirstLastPara="1" wrap="square" lIns="45700" tIns="45700" rIns="45700" bIns="45700" anchor="t" anchorCtr="0">
            <a:normAutofit/>
          </a:bodyPr>
          <a:lstStyle>
            <a:lvl1pPr marL="457200" marR="0" lvl="0"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1pPr>
            <a:lvl2pPr marL="914400" marR="0" lvl="1"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2pPr>
            <a:lvl3pPr marL="1371600" marR="0" lvl="2"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3pPr>
            <a:lvl4pPr marL="1828800" marR="0" lvl="3"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4pPr>
            <a:lvl5pPr marL="2286000" marR="0" lvl="4"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5pPr>
            <a:lvl6pPr marL="2743200" marR="0" lvl="5"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6pPr>
            <a:lvl7pPr marL="3200400" marR="0" lvl="6"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7pPr>
            <a:lvl8pPr marL="3657600" marR="0" lvl="7"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8pPr>
            <a:lvl9pPr marL="4114800" marR="0" lvl="8" indent="-431800" algn="l" rtl="0">
              <a:lnSpc>
                <a:spcPct val="100000"/>
              </a:lnSpc>
              <a:spcBef>
                <a:spcPts val="700"/>
              </a:spcBef>
              <a:spcAft>
                <a:spcPts val="0"/>
              </a:spcAft>
              <a:buClr>
                <a:srgbClr val="000000"/>
              </a:buClr>
              <a:buSzPts val="3200"/>
              <a:buFont typeface="Arial"/>
              <a:buChar char="•"/>
              <a:defRPr sz="3200" b="0" i="0" u="none" strike="noStrike" cap="none">
                <a:solidFill>
                  <a:srgbClr val="000000"/>
                </a:solidFill>
                <a:latin typeface="Calibri"/>
                <a:ea typeface="Calibri"/>
                <a:cs typeface="Calibri"/>
                <a:sym typeface="Calibri"/>
              </a:defRPr>
            </a:lvl9pPr>
          </a:lstStyle>
          <a:p>
            <a:endParaRPr/>
          </a:p>
        </p:txBody>
      </p:sp>
      <p:sp>
        <p:nvSpPr>
          <p:cNvPr id="8" name="Google Shape;8;p39"/>
          <p:cNvSpPr txBox="1">
            <a:spLocks noGrp="1"/>
          </p:cNvSpPr>
          <p:nvPr>
            <p:ph type="sldNum" idx="12"/>
          </p:nvPr>
        </p:nvSpPr>
        <p:spPr>
          <a:xfrm>
            <a:off x="8422825" y="6404294"/>
            <a:ext cx="263978" cy="269237"/>
          </a:xfrm>
          <a:prstGeom prst="rect">
            <a:avLst/>
          </a:prstGeom>
          <a:noFill/>
          <a:ln>
            <a:noFill/>
          </a:ln>
        </p:spPr>
        <p:txBody>
          <a:bodyPr spcFirstLastPara="1" wrap="square" lIns="45700" tIns="45700" rIns="45700" bIns="45700" anchor="ctr" anchorCtr="0">
            <a:spAutoFit/>
          </a:bodyPr>
          <a:lstStyle>
            <a:lvl1pPr marL="0" marR="0" lvl="0"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2060"/>
            </a:gs>
            <a:gs pos="100000">
              <a:srgbClr val="06123B"/>
            </a:gs>
          </a:gsLst>
          <a:lin ang="5400000" scaled="1"/>
          <a:tileRect/>
        </a:gra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57200" y="274638"/>
            <a:ext cx="8229600" cy="1143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normAutofit/>
          </a:bodyPr>
          <a:lstStyle/>
          <a:p>
            <a:r>
              <a:t>Title Text</a:t>
            </a:r>
          </a:p>
        </p:txBody>
      </p:sp>
      <p:sp>
        <p:nvSpPr>
          <p:cNvPr id="3" name="Body Level One…"/>
          <p:cNvSpPr txBox="1">
            <a:spLocks noGrp="1"/>
          </p:cNvSpPr>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8422825" y="6404294"/>
            <a:ext cx="263978" cy="269237"/>
          </a:xfrm>
          <a:prstGeom prst="rect">
            <a:avLst/>
          </a:prstGeom>
          <a:ln w="12700">
            <a:miter lim="400000"/>
          </a:ln>
        </p:spPr>
        <p:txBody>
          <a:bodyPr wrap="none" lIns="45718" tIns="45718" rIns="45718" bIns="45718" anchor="ctr">
            <a:spAutoFit/>
          </a:bodyPr>
          <a:lstStyle>
            <a:lvl1pPr algn="r">
              <a:defRPr sz="1200">
                <a:solidFill>
                  <a:srgbClr val="888888"/>
                </a:solidFill>
                <a:latin typeface="+mn-lt"/>
                <a:ea typeface="+mn-ea"/>
                <a:cs typeface="+mn-cs"/>
                <a:sym typeface="Calibri"/>
              </a:defRPr>
            </a:lvl1pPr>
          </a:lstStyle>
          <a:p>
            <a:fld id="{86CB4B4D-7CA3-9044-876B-883B54F8677D}" type="slidenum">
              <a:t>‹#›</a:t>
            </a:fld>
            <a:endParaRPr/>
          </a:p>
        </p:txBody>
      </p:sp>
    </p:spTree>
    <p:extLst>
      <p:ext uri="{BB962C8B-B14F-4D97-AF65-F5344CB8AC3E}">
        <p14:creationId xmlns:p14="http://schemas.microsoft.com/office/powerpoint/2010/main" val="42490995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med"/>
  <p:txStyles>
    <p:titleStyle>
      <a:lvl1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1pPr>
      <a:lvl2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2pPr>
      <a:lvl3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3pPr>
      <a:lvl4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4pPr>
      <a:lvl5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5pPr>
      <a:lvl6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6pPr>
      <a:lvl7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7pPr>
      <a:lvl8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8pPr>
      <a:lvl9pPr marL="0" marR="0" indent="0" algn="ctr" defTabSz="4572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mn-lt"/>
          <a:ea typeface="+mn-ea"/>
          <a:cs typeface="+mn-cs"/>
          <a:sym typeface="Calibri"/>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1pPr>
      <a:lvl2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2pPr>
      <a:lvl3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3pPr>
      <a:lvl4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4pPr>
      <a:lvl5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5pPr>
      <a:lvl6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6pPr>
      <a:lvl7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7pPr>
      <a:lvl8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8pPr>
      <a:lvl9pPr marL="0" marR="0" indent="0" algn="r" defTabSz="457200" rtl="0" latinLnBrk="0">
        <a:lnSpc>
          <a:spcPct val="100000"/>
        </a:lnSpc>
        <a:spcBef>
          <a:spcPts val="0"/>
        </a:spcBef>
        <a:spcAft>
          <a:spcPts val="0"/>
        </a:spcAft>
        <a:buClrTx/>
        <a:buSzTx/>
        <a:buFontTx/>
        <a:buNone/>
        <a:tabLst/>
        <a:defRPr sz="12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217" y="-9565"/>
            <a:ext cx="9912435" cy="6877131"/>
          </a:xfrm>
          <a:prstGeom prst="rect">
            <a:avLst/>
          </a:prstGeom>
        </p:spPr>
      </p:pic>
      <p:sp>
        <p:nvSpPr>
          <p:cNvPr id="3" name="Название 1"/>
          <p:cNvSpPr txBox="1"/>
          <p:nvPr/>
        </p:nvSpPr>
        <p:spPr>
          <a:xfrm>
            <a:off x="685800" y="4545705"/>
            <a:ext cx="7772400" cy="8957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fontScale="85000" lnSpcReduction="20000"/>
          </a:bodyPr>
          <a:lstStyle>
            <a:lvl1pPr algn="ctr" defTabSz="384047">
              <a:defRPr sz="3600">
                <a:solidFill>
                  <a:srgbClr val="FFFFFF"/>
                </a:solidFill>
                <a:latin typeface="Arial"/>
                <a:ea typeface="Arial"/>
                <a:cs typeface="Arial"/>
                <a:sym typeface="Arial"/>
              </a:defRPr>
            </a:lvl1pPr>
          </a:lstStyle>
          <a:p>
            <a:pPr marL="0" marR="0" lvl="0" indent="0" algn="ctr" defTabSz="384047" rtl="0" eaLnBrk="1" fontAlgn="auto" latinLnBrk="0" hangingPunct="0">
              <a:lnSpc>
                <a:spcPct val="150000"/>
              </a:lnSpc>
              <a:spcBef>
                <a:spcPts val="0"/>
              </a:spcBef>
              <a:spcAft>
                <a:spcPts val="0"/>
              </a:spcAft>
              <a:buClrTx/>
              <a:buSzTx/>
              <a:buFontTx/>
              <a:buNone/>
              <a:tabLst/>
              <a:defRPr/>
            </a:pPr>
            <a:r>
              <a:rPr kumimoji="0" lang="ru-RU" sz="2400" b="0" i="0" u="none" strike="noStrike" kern="0" cap="none" spc="0" normalizeH="0" baseline="0" noProof="0" dirty="0">
                <a:ln>
                  <a:noFill/>
                </a:ln>
                <a:solidFill>
                  <a:srgbClr val="FFFFFF"/>
                </a:solidFill>
                <a:effectLst/>
                <a:uLnTx/>
                <a:uFillTx/>
                <a:latin typeface="Montserrat" panose="00000500000000000000" pitchFamily="2" charset="-52"/>
                <a:cs typeface="Arial"/>
                <a:sym typeface="Arial"/>
              </a:rPr>
              <a:t>Урок вот-вот </a:t>
            </a:r>
            <a:r>
              <a:rPr kumimoji="0" lang="ru-RU" sz="2400" b="0" i="0" u="none" strike="noStrike" kern="0" cap="none" spc="0" normalizeH="0" baseline="0" noProof="0" dirty="0" smtClean="0">
                <a:ln>
                  <a:noFill/>
                </a:ln>
                <a:solidFill>
                  <a:srgbClr val="FFFFFF"/>
                </a:solidFill>
                <a:effectLst/>
                <a:uLnTx/>
                <a:uFillTx/>
                <a:latin typeface="Montserrat" panose="00000500000000000000" pitchFamily="2" charset="-52"/>
                <a:cs typeface="Arial"/>
                <a:sym typeface="Arial"/>
              </a:rPr>
              <a:t>начнется.</a:t>
            </a:r>
            <a:endParaRPr kumimoji="0" lang="en-US" sz="2400" b="0" i="0" u="none" strike="noStrike" kern="0" cap="none" spc="0" normalizeH="0" baseline="0" noProof="0" dirty="0" smtClean="0">
              <a:ln>
                <a:noFill/>
              </a:ln>
              <a:solidFill>
                <a:srgbClr val="FFFFFF"/>
              </a:solidFill>
              <a:effectLst/>
              <a:uLnTx/>
              <a:uFillTx/>
              <a:latin typeface="Montserrat" panose="00000500000000000000" pitchFamily="2" charset="-52"/>
              <a:cs typeface="Arial"/>
              <a:sym typeface="Arial"/>
            </a:endParaRPr>
          </a:p>
          <a:p>
            <a:pPr marL="0" marR="0" lvl="0" indent="0" algn="ctr" defTabSz="384047" rtl="0" eaLnBrk="1" fontAlgn="auto" latinLnBrk="0" hangingPunct="0">
              <a:lnSpc>
                <a:spcPct val="150000"/>
              </a:lnSpc>
              <a:spcBef>
                <a:spcPts val="0"/>
              </a:spcBef>
              <a:spcAft>
                <a:spcPts val="0"/>
              </a:spcAft>
              <a:buClrTx/>
              <a:buSzTx/>
              <a:buFontTx/>
              <a:buNone/>
              <a:tabLst/>
              <a:defRPr/>
            </a:pPr>
            <a:r>
              <a:rPr kumimoji="0" lang="ru-RU" sz="2400" b="0" i="0" u="none" strike="noStrike" kern="0" cap="none" spc="0" normalizeH="0" baseline="0" noProof="0" dirty="0" smtClean="0">
                <a:ln>
                  <a:noFill/>
                </a:ln>
                <a:solidFill>
                  <a:srgbClr val="FFFFFF"/>
                </a:solidFill>
                <a:effectLst/>
                <a:uLnTx/>
                <a:uFillTx/>
                <a:latin typeface="Montserrat" panose="00000500000000000000" pitchFamily="2" charset="-52"/>
                <a:cs typeface="Arial"/>
                <a:sym typeface="Arial"/>
              </a:rPr>
              <a:t>Приготовься</a:t>
            </a:r>
            <a:r>
              <a:rPr kumimoji="0" lang="ru-RU" sz="2400" b="0" i="0" u="none" strike="noStrike" kern="0" cap="none" spc="0" normalizeH="0" baseline="0" noProof="0" dirty="0">
                <a:ln>
                  <a:noFill/>
                </a:ln>
                <a:solidFill>
                  <a:srgbClr val="FFFFFF"/>
                </a:solidFill>
                <a:effectLst/>
                <a:uLnTx/>
                <a:uFillTx/>
                <a:latin typeface="Montserrat" panose="00000500000000000000" pitchFamily="2" charset="-52"/>
                <a:cs typeface="Arial"/>
                <a:sym typeface="Arial"/>
              </a:rPr>
              <a:t>, сейчас будет что-то новенькое!</a:t>
            </a:r>
          </a:p>
          <a:p>
            <a:pPr marL="0" marR="0" lvl="0" indent="0" algn="ctr" defTabSz="384047" rtl="0" eaLnBrk="1" fontAlgn="auto" latinLnBrk="0" hangingPunct="0">
              <a:lnSpc>
                <a:spcPct val="150000"/>
              </a:lnSpc>
              <a:spcBef>
                <a:spcPts val="0"/>
              </a:spcBef>
              <a:spcAft>
                <a:spcPts val="0"/>
              </a:spcAft>
              <a:buClrTx/>
              <a:buSzTx/>
              <a:buFontTx/>
              <a:buNone/>
              <a:tabLst/>
              <a:defRPr/>
            </a:pPr>
            <a:endParaRPr kumimoji="0" sz="2400" b="0" i="0" u="none" strike="noStrike" kern="0" cap="none" spc="0" normalizeH="0" baseline="0" noProof="0" dirty="0">
              <a:ln>
                <a:noFill/>
              </a:ln>
              <a:solidFill>
                <a:srgbClr val="FFFFFF"/>
              </a:solidFill>
              <a:effectLst/>
              <a:uLnTx/>
              <a:uFillTx/>
              <a:latin typeface="Montserrat" panose="00000500000000000000" pitchFamily="2" charset="-52"/>
              <a:cs typeface="Arial"/>
              <a:sym typeface="Arial"/>
            </a:endParaRPr>
          </a:p>
        </p:txBody>
      </p:sp>
    </p:spTree>
    <p:extLst>
      <p:ext uri="{BB962C8B-B14F-4D97-AF65-F5344CB8AC3E}">
        <p14:creationId xmlns:p14="http://schemas.microsoft.com/office/powerpoint/2010/main" val="1917873264"/>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17"/>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7" name="Google Shape;63;p2"/>
          <p:cNvSpPr/>
          <p:nvPr/>
        </p:nvSpPr>
        <p:spPr>
          <a:xfrm>
            <a:off x="-427355" y="2697852"/>
            <a:ext cx="9998710" cy="739940"/>
          </a:xfrm>
          <a:prstGeom prst="rect">
            <a:avLst/>
          </a:prstGeom>
          <a:solidFill>
            <a:srgbClr val="FFFFFF"/>
          </a:solidFill>
          <a:ln w="9525" cap="flat" cmpd="sng">
            <a:noFill/>
            <a:prstDash val="solid"/>
            <a:round/>
            <a:headEnd type="none" w="sm" len="sm"/>
            <a:tailEnd type="none" w="sm" len="sm"/>
          </a:ln>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9" name="Google Shape;119;p9"/>
          <p:cNvSpPr txBox="1">
            <a:spLocks noGrp="1"/>
          </p:cNvSpPr>
          <p:nvPr>
            <p:ph type="title"/>
          </p:nvPr>
        </p:nvSpPr>
        <p:spPr>
          <a:xfrm>
            <a:off x="457200" y="2680268"/>
            <a:ext cx="8229600" cy="1193358"/>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4400"/>
              <a:buFont typeface="Calibri"/>
              <a:buNone/>
            </a:pPr>
            <a:r>
              <a:rPr lang="en-US" sz="4400" b="0" i="0" u="none" strike="noStrike" cap="none" dirty="0">
                <a:solidFill>
                  <a:srgbClr val="000000"/>
                </a:solidFill>
                <a:latin typeface="Montserrat" panose="00000500000000000000" pitchFamily="2" charset="-52"/>
                <a:sym typeface="Calibri"/>
              </a:rPr>
              <a:t>Containers</a:t>
            </a:r>
            <a:endParaRPr dirty="0">
              <a:latin typeface="Montserrat" panose="00000500000000000000" pitchFamily="2" charset="-52"/>
            </a:endParaRP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1990" y="4516932"/>
            <a:ext cx="401519" cy="44110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24"/>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125" name="Google Shape;125;p10"/>
          <p:cNvSpPr/>
          <p:nvPr/>
        </p:nvSpPr>
        <p:spPr>
          <a:xfrm>
            <a:off x="-427355" y="1159600"/>
            <a:ext cx="9998710" cy="4538800"/>
          </a:xfrm>
          <a:prstGeom prst="rect">
            <a:avLst/>
          </a:prstGeom>
          <a:solidFill>
            <a:srgbClr val="FFFFFF"/>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7" name="Google Shape;127;p10"/>
          <p:cNvSpPr txBox="1"/>
          <p:nvPr/>
        </p:nvSpPr>
        <p:spPr>
          <a:xfrm>
            <a:off x="167716" y="210030"/>
            <a:ext cx="8808570" cy="765915"/>
          </a:xfrm>
          <a:prstGeom prst="rect">
            <a:avLst/>
          </a:prstGeom>
          <a:noFill/>
          <a:ln>
            <a:noFill/>
          </a:ln>
        </p:spPr>
        <p:txBody>
          <a:bodyPr spcFirstLastPara="1" wrap="square" lIns="45700" tIns="45700" rIns="45700" bIns="45700" anchor="ctr" anchorCtr="0">
            <a:normAutofit/>
          </a:bodyPr>
          <a:lstStyle/>
          <a:p>
            <a:pPr marL="0" marR="0" lvl="0" indent="0" algn="ctr" rtl="0">
              <a:lnSpc>
                <a:spcPct val="100000"/>
              </a:lnSpc>
              <a:spcBef>
                <a:spcPts val="0"/>
              </a:spcBef>
              <a:spcAft>
                <a:spcPts val="0"/>
              </a:spcAft>
              <a:buClr>
                <a:srgbClr val="FFFFFF"/>
              </a:buClr>
              <a:buSzPts val="2400"/>
              <a:buFont typeface="Arial"/>
              <a:buNone/>
            </a:pPr>
            <a:r>
              <a:rPr lang="en-US" sz="3400" b="0" i="0" u="none" strike="noStrike" cap="none" dirty="0">
                <a:solidFill>
                  <a:srgbClr val="FFFFFF"/>
                </a:solidFill>
                <a:latin typeface="Montserrat" panose="00000500000000000000" pitchFamily="2" charset="-52"/>
                <a:sym typeface="Arial"/>
              </a:rPr>
              <a:t>Containers</a:t>
            </a:r>
            <a:endParaRPr sz="3400" dirty="0">
              <a:latin typeface="Montserrat" panose="00000500000000000000" pitchFamily="2" charset="-52"/>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497" y="1253419"/>
            <a:ext cx="8123007" cy="4315994"/>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32"/>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9" name="Google Shape;125;p10"/>
          <p:cNvSpPr/>
          <p:nvPr/>
        </p:nvSpPr>
        <p:spPr>
          <a:xfrm>
            <a:off x="-427355" y="1159600"/>
            <a:ext cx="9998710" cy="4538800"/>
          </a:xfrm>
          <a:prstGeom prst="rect">
            <a:avLst/>
          </a:prstGeom>
          <a:solidFill>
            <a:srgbClr val="FFFFFF"/>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 name="Google Shape;127;p10"/>
          <p:cNvSpPr txBox="1"/>
          <p:nvPr/>
        </p:nvSpPr>
        <p:spPr>
          <a:xfrm>
            <a:off x="1600200" y="210030"/>
            <a:ext cx="5943602" cy="765915"/>
          </a:xfrm>
          <a:prstGeom prst="rect">
            <a:avLst/>
          </a:prstGeom>
          <a:noFill/>
          <a:ln>
            <a:noFill/>
          </a:ln>
        </p:spPr>
        <p:txBody>
          <a:bodyPr spcFirstLastPara="1" wrap="square" lIns="45700" tIns="45700" rIns="45700" bIns="45700" anchor="ctr" anchorCtr="0">
            <a:normAutofit/>
          </a:bodyPr>
          <a:lstStyle/>
          <a:p>
            <a:pPr marL="0" marR="0" lvl="0" indent="0" algn="ctr" rtl="0">
              <a:lnSpc>
                <a:spcPct val="100000"/>
              </a:lnSpc>
              <a:spcBef>
                <a:spcPts val="0"/>
              </a:spcBef>
              <a:spcAft>
                <a:spcPts val="0"/>
              </a:spcAft>
              <a:buClr>
                <a:srgbClr val="FFFFFF"/>
              </a:buClr>
              <a:buSzPts val="2400"/>
              <a:buFont typeface="Arial"/>
              <a:buNone/>
            </a:pPr>
            <a:r>
              <a:rPr lang="en-US" sz="3400" b="0" i="0" u="none" strike="noStrike" cap="none" dirty="0">
                <a:solidFill>
                  <a:srgbClr val="FFFFFF"/>
                </a:solidFill>
                <a:latin typeface="Montserrat" panose="00000500000000000000" pitchFamily="2" charset="-52"/>
                <a:sym typeface="Arial"/>
              </a:rPr>
              <a:t>Containers</a:t>
            </a:r>
            <a:endParaRPr sz="3400" dirty="0">
              <a:latin typeface="Montserrat" panose="00000500000000000000" pitchFamily="2" charset="-52"/>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469" y="1313962"/>
            <a:ext cx="8943376" cy="4124571"/>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40"/>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8" name="Google Shape;127;p10"/>
          <p:cNvSpPr txBox="1"/>
          <p:nvPr/>
        </p:nvSpPr>
        <p:spPr>
          <a:xfrm>
            <a:off x="1117286" y="210030"/>
            <a:ext cx="6909430" cy="765915"/>
          </a:xfrm>
          <a:prstGeom prst="rect">
            <a:avLst/>
          </a:prstGeom>
          <a:noFill/>
          <a:ln>
            <a:noFill/>
          </a:ln>
        </p:spPr>
        <p:txBody>
          <a:bodyPr spcFirstLastPara="1" wrap="square" lIns="45700" tIns="45700" rIns="45700" bIns="45700" anchor="ctr" anchorCtr="0">
            <a:normAutofit/>
          </a:bodyPr>
          <a:lstStyle/>
          <a:p>
            <a:pPr marL="0" marR="0" lvl="0" indent="0" algn="ctr" rtl="0">
              <a:lnSpc>
                <a:spcPct val="100000"/>
              </a:lnSpc>
              <a:spcBef>
                <a:spcPts val="0"/>
              </a:spcBef>
              <a:spcAft>
                <a:spcPts val="0"/>
              </a:spcAft>
              <a:buClr>
                <a:srgbClr val="FFFFFF"/>
              </a:buClr>
              <a:buSzPts val="2400"/>
              <a:buFont typeface="Arial"/>
              <a:buNone/>
            </a:pPr>
            <a:r>
              <a:rPr lang="en-US" sz="3400" b="0" i="0" u="none" strike="noStrike" cap="none" dirty="0">
                <a:solidFill>
                  <a:srgbClr val="FFFFFF"/>
                </a:solidFill>
                <a:latin typeface="Montserrat" panose="00000500000000000000" pitchFamily="2" charset="-52"/>
                <a:sym typeface="Arial"/>
              </a:rPr>
              <a:t>Containers</a:t>
            </a:r>
            <a:endParaRPr sz="3400" dirty="0">
              <a:latin typeface="Montserrat" panose="00000500000000000000" pitchFamily="2" charset="-52"/>
            </a:endParaRPr>
          </a:p>
        </p:txBody>
      </p:sp>
      <p:sp>
        <p:nvSpPr>
          <p:cNvPr id="10" name="Google Shape;125;p10"/>
          <p:cNvSpPr/>
          <p:nvPr/>
        </p:nvSpPr>
        <p:spPr>
          <a:xfrm>
            <a:off x="-427355" y="1159600"/>
            <a:ext cx="9998710" cy="4538800"/>
          </a:xfrm>
          <a:prstGeom prst="rect">
            <a:avLst/>
          </a:prstGeom>
          <a:solidFill>
            <a:srgbClr val="FFFFFF"/>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 name="Google Shape;144;p12" descr="Screen Shot 2019-01-14 at 1.59.55 AM.png"/>
          <p:cNvPicPr preferRelativeResize="0"/>
          <p:nvPr/>
        </p:nvPicPr>
        <p:blipFill rotWithShape="1">
          <a:blip r:embed="rId4">
            <a:alphaModFix/>
          </a:blip>
          <a:srcRect/>
          <a:stretch/>
        </p:blipFill>
        <p:spPr>
          <a:xfrm>
            <a:off x="43960" y="1459524"/>
            <a:ext cx="9036059" cy="3933184"/>
          </a:xfrm>
          <a:prstGeom prst="rect">
            <a:avLst/>
          </a:prstGeom>
          <a:noFill/>
          <a:ln>
            <a:noFill/>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48"/>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2" name="Rectangle 1"/>
          <p:cNvSpPr/>
          <p:nvPr/>
        </p:nvSpPr>
        <p:spPr>
          <a:xfrm>
            <a:off x="-427355" y="1185064"/>
            <a:ext cx="9998710" cy="4487874"/>
          </a:xfrm>
          <a:prstGeom prst="rect">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8" name="Google Shape;127;p10"/>
          <p:cNvSpPr txBox="1"/>
          <p:nvPr/>
        </p:nvSpPr>
        <p:spPr>
          <a:xfrm>
            <a:off x="1204546" y="210030"/>
            <a:ext cx="6734910" cy="765915"/>
          </a:xfrm>
          <a:prstGeom prst="rect">
            <a:avLst/>
          </a:prstGeom>
          <a:noFill/>
          <a:ln>
            <a:noFill/>
          </a:ln>
        </p:spPr>
        <p:txBody>
          <a:bodyPr spcFirstLastPara="1" wrap="square" lIns="45700" tIns="45700" rIns="45700" bIns="45700" anchor="ctr" anchorCtr="0">
            <a:normAutofit/>
          </a:bodyPr>
          <a:lstStyle/>
          <a:p>
            <a:pPr marL="0" marR="0" lvl="0" indent="0" algn="ctr" rtl="0">
              <a:lnSpc>
                <a:spcPct val="100000"/>
              </a:lnSpc>
              <a:spcBef>
                <a:spcPts val="0"/>
              </a:spcBef>
              <a:spcAft>
                <a:spcPts val="0"/>
              </a:spcAft>
              <a:buClr>
                <a:srgbClr val="FFFFFF"/>
              </a:buClr>
              <a:buSzPts val="2400"/>
              <a:buFont typeface="Arial"/>
              <a:buNone/>
            </a:pPr>
            <a:r>
              <a:rPr lang="en-US" sz="3400" b="0" i="0" u="none" strike="noStrike" cap="none" dirty="0">
                <a:solidFill>
                  <a:srgbClr val="FFFFFF"/>
                </a:solidFill>
                <a:latin typeface="Montserrat" panose="00000500000000000000" pitchFamily="2" charset="-52"/>
                <a:sym typeface="Arial"/>
              </a:rPr>
              <a:t>Containers</a:t>
            </a:r>
            <a:endParaRPr sz="3400" dirty="0">
              <a:latin typeface="Montserrat" panose="00000500000000000000" pitchFamily="2" charset="-52"/>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185130"/>
            <a:ext cx="9144000" cy="4487740"/>
          </a:xfrm>
          <a:prstGeom prst="rect">
            <a:avLst/>
          </a:prstGeom>
        </p:spPr>
      </p:pic>
      <p:sp>
        <p:nvSpPr>
          <p:cNvPr id="12" name="Rectangle 11"/>
          <p:cNvSpPr/>
          <p:nvPr/>
        </p:nvSpPr>
        <p:spPr>
          <a:xfrm>
            <a:off x="-427355" y="3349868"/>
            <a:ext cx="9998710" cy="1670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56"/>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11" name="Google Shape;125;p10"/>
          <p:cNvSpPr/>
          <p:nvPr/>
        </p:nvSpPr>
        <p:spPr>
          <a:xfrm>
            <a:off x="-427354" y="1419958"/>
            <a:ext cx="9998708" cy="4018085"/>
          </a:xfrm>
          <a:prstGeom prst="rect">
            <a:avLst/>
          </a:prstGeom>
          <a:solidFill>
            <a:srgbClr val="2D465B"/>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 name="Google Shape;127;p10"/>
          <p:cNvSpPr txBox="1"/>
          <p:nvPr/>
        </p:nvSpPr>
        <p:spPr>
          <a:xfrm>
            <a:off x="808892" y="210030"/>
            <a:ext cx="7526218" cy="765915"/>
          </a:xfrm>
          <a:prstGeom prst="rect">
            <a:avLst/>
          </a:prstGeom>
          <a:noFill/>
          <a:ln>
            <a:noFill/>
          </a:ln>
        </p:spPr>
        <p:txBody>
          <a:bodyPr spcFirstLastPara="1" wrap="square" lIns="45700" tIns="45700" rIns="45700" bIns="45700" anchor="ctr" anchorCtr="0">
            <a:normAutofit/>
          </a:bodyPr>
          <a:lstStyle/>
          <a:p>
            <a:pPr marL="0" marR="0" lvl="0" indent="0" algn="ctr" rtl="0">
              <a:lnSpc>
                <a:spcPct val="100000"/>
              </a:lnSpc>
              <a:spcBef>
                <a:spcPts val="0"/>
              </a:spcBef>
              <a:spcAft>
                <a:spcPts val="0"/>
              </a:spcAft>
              <a:buClr>
                <a:srgbClr val="FFFFFF"/>
              </a:buClr>
              <a:buSzPts val="2400"/>
              <a:buFont typeface="Arial"/>
              <a:buNone/>
            </a:pPr>
            <a:r>
              <a:rPr lang="en-US" sz="3400" b="0" i="0" u="none" strike="noStrike" cap="none" dirty="0">
                <a:solidFill>
                  <a:srgbClr val="FFFFFF"/>
                </a:solidFill>
                <a:latin typeface="Montserrat" panose="00000500000000000000" pitchFamily="2" charset="-52"/>
                <a:sym typeface="Arial"/>
              </a:rPr>
              <a:t>Containers</a:t>
            </a:r>
            <a:endParaRPr sz="3400" dirty="0">
              <a:latin typeface="Montserrat" panose="00000500000000000000" pitchFamily="2" charset="-52"/>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364" y="1688123"/>
            <a:ext cx="8734272" cy="3525152"/>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64"/>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8" name="Google Shape;127;p10"/>
          <p:cNvSpPr txBox="1"/>
          <p:nvPr/>
        </p:nvSpPr>
        <p:spPr>
          <a:xfrm>
            <a:off x="1406769" y="210030"/>
            <a:ext cx="6330464" cy="765915"/>
          </a:xfrm>
          <a:prstGeom prst="rect">
            <a:avLst/>
          </a:prstGeom>
          <a:noFill/>
          <a:ln>
            <a:noFill/>
          </a:ln>
        </p:spPr>
        <p:txBody>
          <a:bodyPr spcFirstLastPara="1" wrap="square" lIns="45700" tIns="45700" rIns="45700" bIns="45700" anchor="ctr" anchorCtr="0">
            <a:normAutofit/>
          </a:bodyPr>
          <a:lstStyle/>
          <a:p>
            <a:pPr marL="0" marR="0" lvl="0" indent="0" algn="ctr" rtl="0">
              <a:lnSpc>
                <a:spcPct val="100000"/>
              </a:lnSpc>
              <a:spcBef>
                <a:spcPts val="0"/>
              </a:spcBef>
              <a:spcAft>
                <a:spcPts val="0"/>
              </a:spcAft>
              <a:buClr>
                <a:srgbClr val="FFFFFF"/>
              </a:buClr>
              <a:buSzPts val="2400"/>
              <a:buFont typeface="Arial"/>
              <a:buNone/>
            </a:pPr>
            <a:r>
              <a:rPr lang="en-US" sz="3400" b="0" i="0" u="none" strike="noStrike" cap="none" dirty="0">
                <a:solidFill>
                  <a:srgbClr val="FFFFFF"/>
                </a:solidFill>
                <a:latin typeface="Montserrat" panose="00000500000000000000" pitchFamily="2" charset="-52"/>
                <a:sym typeface="Arial"/>
              </a:rPr>
              <a:t>Containers</a:t>
            </a:r>
            <a:endParaRPr sz="3400" dirty="0">
              <a:latin typeface="Montserrat" panose="00000500000000000000" pitchFamily="2" charset="-52"/>
            </a:endParaRPr>
          </a:p>
        </p:txBody>
      </p:sp>
      <p:sp>
        <p:nvSpPr>
          <p:cNvPr id="11" name="Google Shape;125;p10"/>
          <p:cNvSpPr/>
          <p:nvPr/>
        </p:nvSpPr>
        <p:spPr>
          <a:xfrm>
            <a:off x="-427354" y="1159600"/>
            <a:ext cx="9998708" cy="4538800"/>
          </a:xfrm>
          <a:prstGeom prst="rect">
            <a:avLst/>
          </a:prstGeom>
          <a:solidFill>
            <a:srgbClr val="2D465B"/>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877" y="1291489"/>
            <a:ext cx="8332243" cy="4397138"/>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72"/>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10" name="Google Shape;125;p10"/>
          <p:cNvSpPr/>
          <p:nvPr/>
        </p:nvSpPr>
        <p:spPr>
          <a:xfrm>
            <a:off x="-427354" y="1419958"/>
            <a:ext cx="9998708" cy="4018085"/>
          </a:xfrm>
          <a:prstGeom prst="rect">
            <a:avLst/>
          </a:prstGeom>
          <a:solidFill>
            <a:srgbClr val="2D465B"/>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 name="Google Shape;127;p10"/>
          <p:cNvSpPr txBox="1"/>
          <p:nvPr/>
        </p:nvSpPr>
        <p:spPr>
          <a:xfrm>
            <a:off x="1117286" y="210030"/>
            <a:ext cx="6909430" cy="765915"/>
          </a:xfrm>
          <a:prstGeom prst="rect">
            <a:avLst/>
          </a:prstGeom>
          <a:noFill/>
          <a:ln>
            <a:noFill/>
          </a:ln>
        </p:spPr>
        <p:txBody>
          <a:bodyPr spcFirstLastPara="1" wrap="square" lIns="45700" tIns="45700" rIns="45700" bIns="45700" anchor="ctr" anchorCtr="0">
            <a:normAutofit/>
          </a:bodyPr>
          <a:lstStyle/>
          <a:p>
            <a:pPr marL="0" marR="0" lvl="0" indent="0" algn="ctr" rtl="0">
              <a:lnSpc>
                <a:spcPct val="100000"/>
              </a:lnSpc>
              <a:spcBef>
                <a:spcPts val="0"/>
              </a:spcBef>
              <a:spcAft>
                <a:spcPts val="0"/>
              </a:spcAft>
              <a:buClr>
                <a:srgbClr val="FFFFFF"/>
              </a:buClr>
              <a:buSzPts val="2400"/>
              <a:buFont typeface="Arial"/>
              <a:buNone/>
            </a:pPr>
            <a:r>
              <a:rPr lang="en-US" sz="3400" b="0" i="0" u="none" strike="noStrike" cap="none" dirty="0">
                <a:solidFill>
                  <a:srgbClr val="FFFFFF"/>
                </a:solidFill>
                <a:latin typeface="Montserrat" panose="00000500000000000000" pitchFamily="2" charset="-52"/>
                <a:sym typeface="Arial"/>
              </a:rPr>
              <a:t>Containers</a:t>
            </a:r>
            <a:endParaRPr sz="3400" dirty="0">
              <a:latin typeface="Montserrat" panose="00000500000000000000" pitchFamily="2" charset="-52"/>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 y="1534263"/>
            <a:ext cx="9144000" cy="3666943"/>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80"/>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8869"/>
            <a:ext cx="9998710" cy="6935738"/>
          </a:xfrm>
          <a:prstGeom prst="rect">
            <a:avLst/>
          </a:prstGeom>
        </p:spPr>
      </p:pic>
      <p:sp>
        <p:nvSpPr>
          <p:cNvPr id="7" name="Google Shape;63;p2"/>
          <p:cNvSpPr/>
          <p:nvPr/>
        </p:nvSpPr>
        <p:spPr>
          <a:xfrm>
            <a:off x="-427355" y="2689060"/>
            <a:ext cx="9998710" cy="1198536"/>
          </a:xfrm>
          <a:prstGeom prst="rect">
            <a:avLst/>
          </a:prstGeom>
          <a:solidFill>
            <a:srgbClr val="FFFFFF"/>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2" name="Google Shape;182;p17"/>
          <p:cNvSpPr txBox="1">
            <a:spLocks noGrp="1"/>
          </p:cNvSpPr>
          <p:nvPr>
            <p:ph type="title"/>
          </p:nvPr>
        </p:nvSpPr>
        <p:spPr>
          <a:xfrm>
            <a:off x="457200" y="2689060"/>
            <a:ext cx="8229600" cy="1198536"/>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4400"/>
              <a:buFont typeface="Calibri"/>
              <a:buNone/>
            </a:pPr>
            <a:r>
              <a:rPr lang="en-US" sz="4400" b="0" i="0" u="none" strike="noStrike" cap="none" dirty="0">
                <a:solidFill>
                  <a:srgbClr val="000000"/>
                </a:solidFill>
                <a:latin typeface="Montserrat" panose="00000500000000000000" pitchFamily="2" charset="-52"/>
                <a:sym typeface="Calibri"/>
              </a:rPr>
              <a:t>Logging</a:t>
            </a:r>
            <a:endParaRPr dirty="0">
              <a:latin typeface="Montserrat" panose="00000500000000000000" pitchFamily="2" charset="-5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87"/>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10" name="Google Shape;125;p10"/>
          <p:cNvSpPr/>
          <p:nvPr/>
        </p:nvSpPr>
        <p:spPr>
          <a:xfrm>
            <a:off x="-1" y="1417082"/>
            <a:ext cx="9571356" cy="4023836"/>
          </a:xfrm>
          <a:prstGeom prst="rect">
            <a:avLst/>
          </a:prstGeom>
          <a:solidFill>
            <a:srgbClr val="FFFFFF"/>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 name="Google Shape;125;p10"/>
          <p:cNvSpPr/>
          <p:nvPr/>
        </p:nvSpPr>
        <p:spPr>
          <a:xfrm>
            <a:off x="-419099" y="1417082"/>
            <a:ext cx="4991100" cy="4023836"/>
          </a:xfrm>
          <a:prstGeom prst="rect">
            <a:avLst/>
          </a:prstGeom>
          <a:solidFill>
            <a:srgbClr val="1487C6"/>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91" name="Google Shape;191;p18" descr="Screen Shot 2019-01-14 at 2.05.27 AM.png"/>
          <p:cNvPicPr preferRelativeResize="0"/>
          <p:nvPr/>
        </p:nvPicPr>
        <p:blipFill rotWithShape="1">
          <a:blip r:embed="rId4">
            <a:alphaModFix/>
          </a:blip>
          <a:srcRect/>
          <a:stretch/>
        </p:blipFill>
        <p:spPr>
          <a:xfrm>
            <a:off x="244371" y="1553520"/>
            <a:ext cx="8655256" cy="3755356"/>
          </a:xfrm>
          <a:prstGeom prst="rect">
            <a:avLst/>
          </a:prstGeom>
          <a:noFill/>
          <a:ln>
            <a:noFill/>
          </a:ln>
        </p:spPr>
      </p:pic>
      <p:sp>
        <p:nvSpPr>
          <p:cNvPr id="8" name="Google Shape;127;p10"/>
          <p:cNvSpPr txBox="1"/>
          <p:nvPr/>
        </p:nvSpPr>
        <p:spPr>
          <a:xfrm>
            <a:off x="1441938" y="210030"/>
            <a:ext cx="6260126" cy="765915"/>
          </a:xfrm>
          <a:prstGeom prst="rect">
            <a:avLst/>
          </a:prstGeom>
          <a:noFill/>
          <a:ln>
            <a:noFill/>
          </a:ln>
        </p:spPr>
        <p:txBody>
          <a:bodyPr spcFirstLastPara="1" wrap="square" lIns="45700" tIns="45700" rIns="45700" bIns="45700" anchor="ctr" anchorCtr="0">
            <a:normAutofit/>
          </a:bodyPr>
          <a:lstStyle/>
          <a:p>
            <a:pPr marL="0" marR="0" lvl="0" indent="0" algn="ctr" rtl="0">
              <a:lnSpc>
                <a:spcPct val="100000"/>
              </a:lnSpc>
              <a:spcBef>
                <a:spcPts val="0"/>
              </a:spcBef>
              <a:spcAft>
                <a:spcPts val="0"/>
              </a:spcAft>
              <a:buClr>
                <a:srgbClr val="FFFFFF"/>
              </a:buClr>
              <a:buSzPts val="2400"/>
              <a:buFont typeface="Arial"/>
              <a:buNone/>
            </a:pPr>
            <a:r>
              <a:rPr lang="en-US" sz="3400" b="0" i="0" u="none" strike="noStrike" cap="none" dirty="0" smtClean="0">
                <a:solidFill>
                  <a:srgbClr val="FFFFFF"/>
                </a:solidFill>
                <a:latin typeface="Montserrat" panose="00000500000000000000" pitchFamily="2" charset="-52"/>
                <a:sym typeface="Arial"/>
              </a:rPr>
              <a:t>Logging</a:t>
            </a:r>
            <a:endParaRPr sz="3400" dirty="0">
              <a:latin typeface="Montserrat" panose="00000500000000000000" pitchFamily="2" charset="-52"/>
            </a:endParaRPr>
          </a:p>
        </p:txBody>
      </p:sp>
      <p:sp>
        <p:nvSpPr>
          <p:cNvPr id="14" name="Google Shape;125;p10"/>
          <p:cNvSpPr/>
          <p:nvPr/>
        </p:nvSpPr>
        <p:spPr>
          <a:xfrm>
            <a:off x="4143375" y="1417082"/>
            <a:ext cx="438150" cy="4023836"/>
          </a:xfrm>
          <a:prstGeom prst="rect">
            <a:avLst/>
          </a:prstGeom>
          <a:solidFill>
            <a:srgbClr val="1487C6"/>
          </a:solidFill>
          <a:ln w="9525" cap="flat" cmpd="sng">
            <a:noFill/>
            <a:prstDash val="solid"/>
            <a:round/>
            <a:headEnd type="none" w="sm" len="sm"/>
            <a:tailEnd type="none" w="sm" len="sm"/>
          </a:ln>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
        <p:cNvGrpSpPr/>
        <p:nvPr/>
      </p:nvGrpSpPr>
      <p:grpSpPr>
        <a:xfrm>
          <a:off x="0" y="0"/>
          <a:ext cx="0" cy="0"/>
          <a:chOff x="0" y="0"/>
          <a:chExt cx="0" cy="0"/>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7393" y="-4830"/>
            <a:ext cx="9898786" cy="6867661"/>
          </a:xfrm>
          <a:prstGeom prst="rect">
            <a:avLst/>
          </a:prstGeom>
        </p:spPr>
      </p:pic>
      <p:sp>
        <p:nvSpPr>
          <p:cNvPr id="6" name="Подзаголовок 2"/>
          <p:cNvSpPr txBox="1"/>
          <p:nvPr/>
        </p:nvSpPr>
        <p:spPr>
          <a:xfrm>
            <a:off x="1371595" y="4676837"/>
            <a:ext cx="6400811" cy="40511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ormAutofit/>
          </a:bodyPr>
          <a:lstStyle>
            <a:lvl1pPr algn="ctr">
              <a:spcBef>
                <a:spcPts val="500"/>
              </a:spcBef>
              <a:defRPr sz="2400">
                <a:solidFill>
                  <a:srgbClr val="FFFFFF"/>
                </a:solidFill>
                <a:latin typeface="Arial"/>
                <a:ea typeface="Arial"/>
                <a:cs typeface="Arial"/>
                <a:sym typeface="Arial"/>
              </a:defRPr>
            </a:lvl1pPr>
          </a:lstStyle>
          <a:p>
            <a:r>
              <a:rPr lang="en-US" sz="2000" dirty="0" smtClean="0">
                <a:latin typeface="Montserrat" panose="00000500000000000000" pitchFamily="2" charset="-52"/>
              </a:rPr>
              <a:t>Advanced</a:t>
            </a:r>
            <a:endParaRPr sz="2000" dirty="0">
              <a:latin typeface="Montserrat" panose="00000500000000000000" pitchFamily="2" charset="-52"/>
            </a:endParaRPr>
          </a:p>
        </p:txBody>
      </p:sp>
      <p:sp>
        <p:nvSpPr>
          <p:cNvPr id="7" name="Название 1"/>
          <p:cNvSpPr txBox="1"/>
          <p:nvPr/>
        </p:nvSpPr>
        <p:spPr>
          <a:xfrm>
            <a:off x="685800" y="3886284"/>
            <a:ext cx="7772400" cy="8957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8" tIns="45718" rIns="45718" bIns="45718" anchor="ctr">
            <a:normAutofit/>
          </a:bodyPr>
          <a:lstStyle>
            <a:lvl1pPr algn="ctr" defTabSz="384047">
              <a:defRPr sz="3600">
                <a:solidFill>
                  <a:srgbClr val="FFFFFF"/>
                </a:solidFill>
                <a:latin typeface="Arial"/>
                <a:ea typeface="Arial"/>
                <a:cs typeface="Arial"/>
                <a:sym typeface="Arial"/>
              </a:defRPr>
            </a:lvl1pPr>
          </a:lstStyle>
          <a:p>
            <a:r>
              <a:rPr lang="en-US" sz="4400" dirty="0" smtClean="0">
                <a:latin typeface="Montserrat" panose="00000500000000000000" pitchFamily="2" charset="-52"/>
              </a:rPr>
              <a:t>Docker</a:t>
            </a:r>
            <a:endParaRPr sz="4400" dirty="0">
              <a:latin typeface="Montserrat" panose="00000500000000000000" pitchFamily="2" charset="-52"/>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9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7" name="Google Shape;63;p2"/>
          <p:cNvSpPr/>
          <p:nvPr/>
        </p:nvSpPr>
        <p:spPr>
          <a:xfrm>
            <a:off x="-427355" y="2910254"/>
            <a:ext cx="9998710" cy="1012510"/>
          </a:xfrm>
          <a:prstGeom prst="rect">
            <a:avLst/>
          </a:prstGeom>
          <a:solidFill>
            <a:srgbClr val="FFFFFF"/>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7" name="Google Shape;197;p19"/>
          <p:cNvSpPr txBox="1">
            <a:spLocks noGrp="1"/>
          </p:cNvSpPr>
          <p:nvPr>
            <p:ph type="title"/>
          </p:nvPr>
        </p:nvSpPr>
        <p:spPr>
          <a:xfrm>
            <a:off x="304800" y="2724228"/>
            <a:ext cx="8534400" cy="1198536"/>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4400"/>
              <a:buFont typeface="Calibri"/>
              <a:buNone/>
            </a:pPr>
            <a:r>
              <a:rPr lang="en-US" sz="4400" b="0" i="0" u="none" strike="noStrike" cap="none" dirty="0">
                <a:solidFill>
                  <a:srgbClr val="000000"/>
                </a:solidFill>
                <a:latin typeface="Montserrat" panose="00000500000000000000" pitchFamily="2" charset="-52"/>
                <a:sym typeface="Calibri"/>
              </a:rPr>
              <a:t>Graceful shutdown</a:t>
            </a:r>
            <a:endParaRPr dirty="0">
              <a:latin typeface="Montserrat" panose="00000500000000000000" pitchFamily="2" charset="-5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02"/>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203" name="Google Shape;203;p20"/>
          <p:cNvSpPr/>
          <p:nvPr/>
        </p:nvSpPr>
        <p:spPr>
          <a:xfrm flipV="1">
            <a:off x="-427355" y="1081473"/>
            <a:ext cx="9998710" cy="4695053"/>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4" name="Google Shape;204;p20"/>
          <p:cNvSpPr txBox="1">
            <a:spLocks noGrp="1"/>
          </p:cNvSpPr>
          <p:nvPr>
            <p:ph type="title"/>
          </p:nvPr>
        </p:nvSpPr>
        <p:spPr>
          <a:xfrm>
            <a:off x="457200" y="247650"/>
            <a:ext cx="8229600" cy="670224"/>
          </a:xfrm>
          <a:prstGeom prst="rect">
            <a:avLst/>
          </a:prstGeom>
          <a:noFill/>
          <a:ln>
            <a:noFill/>
          </a:ln>
        </p:spPr>
        <p:txBody>
          <a:bodyPr spcFirstLastPara="1" wrap="square" lIns="45700" tIns="45700" rIns="45700" bIns="45700" anchor="ctr" anchorCtr="0">
            <a:normAutofit fontScale="90000"/>
          </a:bodyPr>
          <a:lstStyle/>
          <a:p>
            <a:pPr marL="0" marR="0" lvl="0" indent="0" rtl="0">
              <a:lnSpc>
                <a:spcPct val="100000"/>
              </a:lnSpc>
              <a:spcBef>
                <a:spcPts val="0"/>
              </a:spcBef>
              <a:spcAft>
                <a:spcPts val="0"/>
              </a:spcAft>
              <a:buClr>
                <a:srgbClr val="FFFFFF"/>
              </a:buClr>
              <a:buSzPts val="3800"/>
              <a:buFont typeface="Calibri"/>
              <a:buNone/>
            </a:pPr>
            <a:r>
              <a:rPr lang="en-US" sz="3800" dirty="0" err="1">
                <a:solidFill>
                  <a:srgbClr val="FFFFFF"/>
                </a:solidFill>
                <a:latin typeface="Montserrat" panose="00000500000000000000" pitchFamily="2" charset="-52"/>
              </a:rPr>
              <a:t>docker</a:t>
            </a:r>
            <a:r>
              <a:rPr lang="en-US" sz="3800" dirty="0">
                <a:solidFill>
                  <a:srgbClr val="FFFFFF"/>
                </a:solidFill>
                <a:latin typeface="Montserrat" panose="00000500000000000000" pitchFamily="2" charset="-52"/>
              </a:rPr>
              <a:t> stop</a:t>
            </a:r>
            <a:endParaRPr dirty="0">
              <a:latin typeface="Montserrat" panose="00000500000000000000" pitchFamily="2" charset="-52"/>
            </a:endParaRPr>
          </a:p>
        </p:txBody>
      </p:sp>
      <p:sp>
        <p:nvSpPr>
          <p:cNvPr id="205" name="Google Shape;205;p20"/>
          <p:cNvSpPr txBox="1">
            <a:spLocks noGrp="1"/>
          </p:cNvSpPr>
          <p:nvPr>
            <p:ph type="body" idx="1"/>
          </p:nvPr>
        </p:nvSpPr>
        <p:spPr>
          <a:xfrm>
            <a:off x="723901" y="1271588"/>
            <a:ext cx="7696200" cy="4314825"/>
          </a:xfrm>
          <a:prstGeom prst="rect">
            <a:avLst/>
          </a:prstGeom>
          <a:noFill/>
          <a:ln>
            <a:noFill/>
          </a:ln>
        </p:spPr>
        <p:txBody>
          <a:bodyPr spcFirstLastPara="1" wrap="square" lIns="45700" tIns="45700" rIns="45700" bIns="45700" anchor="ctr" anchorCtr="0">
            <a:normAutofit/>
          </a:bodyPr>
          <a:lstStyle/>
          <a:p>
            <a:pPr marL="0" lvl="0" indent="0" algn="l" rtl="0">
              <a:lnSpc>
                <a:spcPct val="170000"/>
              </a:lnSpc>
              <a:spcBef>
                <a:spcPts val="0"/>
              </a:spcBef>
              <a:spcAft>
                <a:spcPts val="0"/>
              </a:spcAft>
              <a:buClr>
                <a:srgbClr val="333333"/>
              </a:buClr>
              <a:buSzPts val="1230"/>
              <a:buNone/>
            </a:pPr>
            <a:r>
              <a:rPr lang="en-US" sz="1400" dirty="0">
                <a:solidFill>
                  <a:srgbClr val="333333"/>
                </a:solidFill>
                <a:latin typeface="Montserrat" panose="00000500000000000000" pitchFamily="2" charset="-52"/>
                <a:ea typeface="Helvetica Neue"/>
                <a:cs typeface="Helvetica Neue"/>
                <a:sym typeface="Helvetica Neue"/>
              </a:rPr>
              <a:t>When you issue a </a:t>
            </a:r>
            <a:r>
              <a:rPr lang="en-US" sz="1400" dirty="0" err="1">
                <a:solidFill>
                  <a:srgbClr val="C7254E"/>
                </a:solidFill>
                <a:latin typeface="Montserrat" panose="00000500000000000000" pitchFamily="2" charset="-52"/>
                <a:ea typeface="Arial"/>
                <a:cs typeface="Arial"/>
                <a:sym typeface="Arial"/>
              </a:rPr>
              <a:t>docker</a:t>
            </a:r>
            <a:r>
              <a:rPr lang="en-US" sz="1400" dirty="0">
                <a:solidFill>
                  <a:srgbClr val="C7254E"/>
                </a:solidFill>
                <a:latin typeface="Montserrat" panose="00000500000000000000" pitchFamily="2" charset="-52"/>
                <a:ea typeface="Arial"/>
                <a:cs typeface="Arial"/>
                <a:sym typeface="Arial"/>
              </a:rPr>
              <a:t> stop</a:t>
            </a:r>
            <a:r>
              <a:rPr lang="en-US" sz="1400" dirty="0">
                <a:solidFill>
                  <a:srgbClr val="333333"/>
                </a:solidFill>
                <a:latin typeface="Montserrat" panose="00000500000000000000" pitchFamily="2" charset="-52"/>
                <a:ea typeface="Helvetica Neue"/>
                <a:cs typeface="Helvetica Neue"/>
                <a:sym typeface="Helvetica Neue"/>
              </a:rPr>
              <a:t> command Docker will first ask nicely for the process to stop and if it doesn't comply within 10 seconds it will forcibly kill it. If you've ever issued a </a:t>
            </a:r>
            <a:r>
              <a:rPr lang="en-US" sz="1400" dirty="0" err="1">
                <a:solidFill>
                  <a:srgbClr val="C7254E"/>
                </a:solidFill>
                <a:latin typeface="Montserrat" panose="00000500000000000000" pitchFamily="2" charset="-52"/>
                <a:ea typeface="Arial"/>
                <a:cs typeface="Arial"/>
                <a:sym typeface="Arial"/>
              </a:rPr>
              <a:t>docker</a:t>
            </a:r>
            <a:r>
              <a:rPr lang="en-US" sz="1400" dirty="0">
                <a:solidFill>
                  <a:srgbClr val="C7254E"/>
                </a:solidFill>
                <a:latin typeface="Montserrat" panose="00000500000000000000" pitchFamily="2" charset="-52"/>
                <a:ea typeface="Arial"/>
                <a:cs typeface="Arial"/>
                <a:sym typeface="Arial"/>
              </a:rPr>
              <a:t> stop</a:t>
            </a:r>
            <a:r>
              <a:rPr lang="en-US" sz="1400" dirty="0">
                <a:solidFill>
                  <a:srgbClr val="333333"/>
                </a:solidFill>
                <a:latin typeface="Montserrat" panose="00000500000000000000" pitchFamily="2" charset="-52"/>
                <a:ea typeface="Helvetica Neue"/>
                <a:cs typeface="Helvetica Neue"/>
                <a:sym typeface="Helvetica Neue"/>
              </a:rPr>
              <a:t> and had to wait 10 seconds for the command to return you've seen this in action</a:t>
            </a:r>
            <a:endParaRPr sz="1400" dirty="0">
              <a:latin typeface="Montserrat" panose="00000500000000000000" pitchFamily="2" charset="-52"/>
            </a:endParaRPr>
          </a:p>
          <a:p>
            <a:pPr marL="0" lvl="0" indent="0" algn="l" rtl="0">
              <a:lnSpc>
                <a:spcPct val="170000"/>
              </a:lnSpc>
              <a:spcBef>
                <a:spcPts val="1200"/>
              </a:spcBef>
              <a:spcAft>
                <a:spcPts val="0"/>
              </a:spcAft>
              <a:buClr>
                <a:srgbClr val="333333"/>
              </a:buClr>
              <a:buSzPts val="1230"/>
              <a:buNone/>
            </a:pPr>
            <a:r>
              <a:rPr lang="en-US" sz="1400" dirty="0">
                <a:solidFill>
                  <a:srgbClr val="333333"/>
                </a:solidFill>
                <a:latin typeface="Montserrat" panose="00000500000000000000" pitchFamily="2" charset="-52"/>
                <a:ea typeface="Helvetica Neue"/>
                <a:cs typeface="Helvetica Neue"/>
                <a:sym typeface="Helvetica Neue"/>
              </a:rPr>
              <a:t>The </a:t>
            </a:r>
            <a:r>
              <a:rPr lang="en-US" sz="1400" dirty="0" err="1">
                <a:solidFill>
                  <a:srgbClr val="C7254E"/>
                </a:solidFill>
                <a:latin typeface="Montserrat" panose="00000500000000000000" pitchFamily="2" charset="-52"/>
                <a:ea typeface="Arial"/>
                <a:cs typeface="Arial"/>
                <a:sym typeface="Arial"/>
              </a:rPr>
              <a:t>docker</a:t>
            </a:r>
            <a:r>
              <a:rPr lang="en-US" sz="1400" dirty="0">
                <a:solidFill>
                  <a:srgbClr val="C7254E"/>
                </a:solidFill>
                <a:latin typeface="Montserrat" panose="00000500000000000000" pitchFamily="2" charset="-52"/>
                <a:ea typeface="Arial"/>
                <a:cs typeface="Arial"/>
                <a:sym typeface="Arial"/>
              </a:rPr>
              <a:t> stop</a:t>
            </a:r>
            <a:r>
              <a:rPr lang="en-US" sz="1400" dirty="0">
                <a:solidFill>
                  <a:srgbClr val="333333"/>
                </a:solidFill>
                <a:latin typeface="Montserrat" panose="00000500000000000000" pitchFamily="2" charset="-52"/>
                <a:ea typeface="Helvetica Neue"/>
                <a:cs typeface="Helvetica Neue"/>
                <a:sym typeface="Helvetica Neue"/>
              </a:rPr>
              <a:t> command attempts to stop a running container first by sending a SIGTERM signal to the root process (PID 1) in the container. If the process hasn't exited within the timeout period a SIGKILL signal will be sent.</a:t>
            </a:r>
            <a:endParaRPr sz="1400" dirty="0">
              <a:latin typeface="Montserrat" panose="00000500000000000000" pitchFamily="2" charset="-52"/>
            </a:endParaRPr>
          </a:p>
          <a:p>
            <a:pPr marL="0" lvl="0" indent="0" algn="l" rtl="0">
              <a:lnSpc>
                <a:spcPct val="292682"/>
              </a:lnSpc>
              <a:spcBef>
                <a:spcPts val="1200"/>
              </a:spcBef>
              <a:spcAft>
                <a:spcPts val="0"/>
              </a:spcAft>
              <a:buClr>
                <a:srgbClr val="333333"/>
              </a:buClr>
              <a:buSzPts val="1230"/>
              <a:buNone/>
            </a:pPr>
            <a:endParaRPr sz="1230" dirty="0">
              <a:solidFill>
                <a:srgbClr val="333333"/>
              </a:solidFill>
              <a:latin typeface="Helvetica Neue"/>
              <a:ea typeface="Helvetica Neue"/>
              <a:cs typeface="Helvetica Neue"/>
              <a:sym typeface="Helvetica Neue"/>
            </a:endParaRPr>
          </a:p>
          <a:p>
            <a:pPr marL="0" lvl="0" indent="0" algn="ctr" rtl="0">
              <a:lnSpc>
                <a:spcPct val="100000"/>
              </a:lnSpc>
              <a:spcBef>
                <a:spcPts val="0"/>
              </a:spcBef>
              <a:spcAft>
                <a:spcPts val="0"/>
              </a:spcAft>
              <a:buClr>
                <a:srgbClr val="581C22"/>
              </a:buClr>
              <a:buSzPts val="1640"/>
              <a:buNone/>
            </a:pPr>
            <a:r>
              <a:rPr lang="en-US" sz="2000" dirty="0">
                <a:solidFill>
                  <a:srgbClr val="581C22"/>
                </a:solidFill>
                <a:latin typeface="Montserrat ExtraBold" panose="00000900000000000000" pitchFamily="2" charset="-52"/>
                <a:ea typeface="Lemon"/>
                <a:cs typeface="Lemon"/>
                <a:sym typeface="Lemon"/>
              </a:rPr>
              <a:t>N-DEV-05503:.docker Nick$ </a:t>
            </a:r>
            <a:r>
              <a:rPr lang="en-US" sz="2000" dirty="0" err="1">
                <a:solidFill>
                  <a:srgbClr val="581C22"/>
                </a:solidFill>
                <a:latin typeface="Montserrat ExtraBold" panose="00000900000000000000" pitchFamily="2" charset="-52"/>
                <a:ea typeface="Lemon"/>
                <a:cs typeface="Lemon"/>
                <a:sym typeface="Lemon"/>
              </a:rPr>
              <a:t>docker</a:t>
            </a:r>
            <a:r>
              <a:rPr lang="en-US" sz="2000" dirty="0">
                <a:solidFill>
                  <a:srgbClr val="581C22"/>
                </a:solidFill>
                <a:latin typeface="Montserrat ExtraBold" panose="00000900000000000000" pitchFamily="2" charset="-52"/>
                <a:ea typeface="Lemon"/>
                <a:cs typeface="Lemon"/>
                <a:sym typeface="Lemon"/>
              </a:rPr>
              <a:t> stop e1 --time=30</a:t>
            </a:r>
            <a:endParaRPr sz="2000" dirty="0">
              <a:latin typeface="Montserrat ExtraBold" panose="00000900000000000000" pitchFamily="2" charset="-5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10"/>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8" name="Google Shape;203;p20"/>
          <p:cNvSpPr/>
          <p:nvPr/>
        </p:nvSpPr>
        <p:spPr>
          <a:xfrm flipV="1">
            <a:off x="-427355" y="1081473"/>
            <a:ext cx="9998710" cy="4695053"/>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2" name="Google Shape;212;p21"/>
          <p:cNvSpPr txBox="1">
            <a:spLocks noGrp="1"/>
          </p:cNvSpPr>
          <p:nvPr>
            <p:ph type="title"/>
          </p:nvPr>
        </p:nvSpPr>
        <p:spPr>
          <a:xfrm>
            <a:off x="457200" y="247649"/>
            <a:ext cx="8229600" cy="657225"/>
          </a:xfrm>
          <a:prstGeom prst="rect">
            <a:avLst/>
          </a:prstGeom>
          <a:noFill/>
          <a:ln>
            <a:noFill/>
          </a:ln>
        </p:spPr>
        <p:txBody>
          <a:bodyPr spcFirstLastPara="1" wrap="square" lIns="45700" tIns="45700" rIns="45700" bIns="45700" anchor="ctr" anchorCtr="0">
            <a:normAutofit fontScale="90000"/>
          </a:bodyPr>
          <a:lstStyle/>
          <a:p>
            <a:pPr marL="0" marR="0" lvl="0" indent="0" rtl="0">
              <a:lnSpc>
                <a:spcPct val="100000"/>
              </a:lnSpc>
              <a:spcBef>
                <a:spcPts val="0"/>
              </a:spcBef>
              <a:spcAft>
                <a:spcPts val="0"/>
              </a:spcAft>
              <a:buClr>
                <a:srgbClr val="FFFFFF"/>
              </a:buClr>
              <a:buSzPts val="3800"/>
              <a:buFont typeface="Calibri"/>
              <a:buNone/>
            </a:pPr>
            <a:r>
              <a:rPr lang="en-US" sz="3800" dirty="0" err="1">
                <a:solidFill>
                  <a:srgbClr val="FFFFFF"/>
                </a:solidFill>
                <a:latin typeface="Montserrat" panose="00000500000000000000" pitchFamily="2" charset="-52"/>
              </a:rPr>
              <a:t>docker</a:t>
            </a:r>
            <a:r>
              <a:rPr lang="en-US" sz="3800" dirty="0">
                <a:solidFill>
                  <a:srgbClr val="FFFFFF"/>
                </a:solidFill>
                <a:latin typeface="Montserrat" panose="00000500000000000000" pitchFamily="2" charset="-52"/>
              </a:rPr>
              <a:t> kill</a:t>
            </a:r>
            <a:endParaRPr dirty="0">
              <a:latin typeface="Montserrat" panose="00000500000000000000" pitchFamily="2" charset="-52"/>
            </a:endParaRPr>
          </a:p>
        </p:txBody>
      </p:sp>
      <p:sp>
        <p:nvSpPr>
          <p:cNvPr id="213" name="Google Shape;213;p21"/>
          <p:cNvSpPr txBox="1">
            <a:spLocks noGrp="1"/>
          </p:cNvSpPr>
          <p:nvPr>
            <p:ph type="body" idx="1"/>
          </p:nvPr>
        </p:nvSpPr>
        <p:spPr>
          <a:xfrm>
            <a:off x="647700" y="1514475"/>
            <a:ext cx="7848600" cy="3848833"/>
          </a:xfrm>
          <a:prstGeom prst="rect">
            <a:avLst/>
          </a:prstGeom>
          <a:noFill/>
          <a:ln>
            <a:noFill/>
          </a:ln>
        </p:spPr>
        <p:txBody>
          <a:bodyPr spcFirstLastPara="1" wrap="square" lIns="45700" tIns="45700" rIns="45700" bIns="45700" anchor="ctr" anchorCtr="0">
            <a:normAutofit/>
          </a:bodyPr>
          <a:lstStyle/>
          <a:p>
            <a:pPr marL="0" lvl="0" indent="0" algn="l" rtl="0">
              <a:lnSpc>
                <a:spcPct val="150000"/>
              </a:lnSpc>
              <a:spcBef>
                <a:spcPts val="0"/>
              </a:spcBef>
              <a:spcAft>
                <a:spcPts val="0"/>
              </a:spcAft>
              <a:buClr>
                <a:srgbClr val="333333"/>
              </a:buClr>
              <a:buSzPts val="1500"/>
              <a:buNone/>
            </a:pPr>
            <a:r>
              <a:rPr lang="en-US" sz="1400" dirty="0">
                <a:solidFill>
                  <a:srgbClr val="333333"/>
                </a:solidFill>
                <a:latin typeface="Montserrat" panose="00000500000000000000" pitchFamily="2" charset="-52"/>
                <a:ea typeface="Helvetica Neue"/>
                <a:cs typeface="Helvetica Neue"/>
                <a:sym typeface="Helvetica Neue"/>
              </a:rPr>
              <a:t>By default, the </a:t>
            </a:r>
            <a:r>
              <a:rPr lang="en-US" sz="1400" dirty="0" err="1">
                <a:solidFill>
                  <a:srgbClr val="C7254E"/>
                </a:solidFill>
                <a:latin typeface="Montserrat" panose="00000500000000000000" pitchFamily="2" charset="-52"/>
                <a:ea typeface="Arial"/>
                <a:cs typeface="Arial"/>
                <a:sym typeface="Arial"/>
              </a:rPr>
              <a:t>docker</a:t>
            </a:r>
            <a:r>
              <a:rPr lang="en-US" sz="1400" dirty="0">
                <a:solidFill>
                  <a:srgbClr val="C7254E"/>
                </a:solidFill>
                <a:latin typeface="Montserrat" panose="00000500000000000000" pitchFamily="2" charset="-52"/>
                <a:ea typeface="Arial"/>
                <a:cs typeface="Arial"/>
                <a:sym typeface="Arial"/>
              </a:rPr>
              <a:t> kill</a:t>
            </a:r>
            <a:r>
              <a:rPr lang="en-US" sz="1400" dirty="0">
                <a:solidFill>
                  <a:srgbClr val="333333"/>
                </a:solidFill>
                <a:latin typeface="Montserrat" panose="00000500000000000000" pitchFamily="2" charset="-52"/>
                <a:ea typeface="Helvetica Neue"/>
                <a:cs typeface="Helvetica Neue"/>
                <a:sym typeface="Helvetica Neue"/>
              </a:rPr>
              <a:t> command doesn't give the container process an opportunity to exit gracefully -- it simply issues a SIGKILL to terminate the container. However, it does accept a </a:t>
            </a:r>
            <a:r>
              <a:rPr lang="en-US" sz="1400" dirty="0">
                <a:solidFill>
                  <a:srgbClr val="C7254E"/>
                </a:solidFill>
                <a:latin typeface="Montserrat" panose="00000500000000000000" pitchFamily="2" charset="-52"/>
                <a:ea typeface="Arial"/>
                <a:cs typeface="Arial"/>
                <a:sym typeface="Arial"/>
              </a:rPr>
              <a:t>--signal</a:t>
            </a:r>
            <a:r>
              <a:rPr lang="en-US" sz="1400" dirty="0">
                <a:solidFill>
                  <a:srgbClr val="333333"/>
                </a:solidFill>
                <a:latin typeface="Montserrat" panose="00000500000000000000" pitchFamily="2" charset="-52"/>
                <a:ea typeface="Helvetica Neue"/>
                <a:cs typeface="Helvetica Neue"/>
                <a:sym typeface="Helvetica Neue"/>
              </a:rPr>
              <a:t> flag which will let you send something other than a SIGKILL to the container </a:t>
            </a:r>
            <a:r>
              <a:rPr lang="en-US" sz="1400" dirty="0" smtClean="0">
                <a:solidFill>
                  <a:srgbClr val="333333"/>
                </a:solidFill>
                <a:latin typeface="Montserrat" panose="00000500000000000000" pitchFamily="2" charset="-52"/>
                <a:ea typeface="Helvetica Neue"/>
                <a:cs typeface="Helvetica Neue"/>
                <a:sym typeface="Helvetica Neue"/>
              </a:rPr>
              <a:t>process.</a:t>
            </a:r>
            <a:endParaRPr sz="1400" dirty="0" smtClean="0">
              <a:latin typeface="Montserrat" panose="00000500000000000000" pitchFamily="2" charset="-52"/>
            </a:endParaRPr>
          </a:p>
          <a:p>
            <a:pPr marL="0" lvl="0" indent="0" algn="l" rtl="0">
              <a:lnSpc>
                <a:spcPct val="150000"/>
              </a:lnSpc>
              <a:spcBef>
                <a:spcPts val="1500"/>
              </a:spcBef>
              <a:spcAft>
                <a:spcPts val="0"/>
              </a:spcAft>
              <a:buClr>
                <a:srgbClr val="333333"/>
              </a:buClr>
              <a:buSzPts val="1500"/>
              <a:buNone/>
            </a:pPr>
            <a:r>
              <a:rPr lang="en-US" sz="1400" dirty="0" smtClean="0">
                <a:solidFill>
                  <a:srgbClr val="333333"/>
                </a:solidFill>
                <a:latin typeface="Montserrat" panose="00000500000000000000" pitchFamily="2" charset="-52"/>
                <a:ea typeface="Helvetica Neue"/>
                <a:cs typeface="Helvetica Neue"/>
                <a:sym typeface="Helvetica Neue"/>
              </a:rPr>
              <a:t>For example, if you wanted to send a SIGINT (the equivalent of a Ctrl-C on the terminal) to the container "foo" you could use the following:</a:t>
            </a:r>
          </a:p>
          <a:p>
            <a:pPr marL="0" lvl="0" indent="0" algn="l" rtl="0">
              <a:lnSpc>
                <a:spcPct val="170000"/>
              </a:lnSpc>
              <a:spcBef>
                <a:spcPts val="1500"/>
              </a:spcBef>
              <a:spcAft>
                <a:spcPts val="0"/>
              </a:spcAft>
              <a:buClr>
                <a:srgbClr val="333333"/>
              </a:buClr>
              <a:buSzPts val="1500"/>
              <a:buNone/>
            </a:pPr>
            <a:endParaRPr sz="1400" dirty="0" smtClean="0">
              <a:latin typeface="Montserrat" panose="00000500000000000000" pitchFamily="2" charset="-52"/>
            </a:endParaRPr>
          </a:p>
          <a:p>
            <a:pPr marL="0" lvl="0" indent="0" algn="ctr" rtl="0">
              <a:lnSpc>
                <a:spcPct val="170000"/>
              </a:lnSpc>
              <a:spcBef>
                <a:spcPts val="0"/>
              </a:spcBef>
              <a:spcAft>
                <a:spcPts val="0"/>
              </a:spcAft>
              <a:buClr>
                <a:srgbClr val="581C22"/>
              </a:buClr>
              <a:buSzPts val="2000"/>
              <a:buNone/>
            </a:pPr>
            <a:r>
              <a:rPr lang="en-US" sz="2000" dirty="0" smtClean="0">
                <a:solidFill>
                  <a:srgbClr val="581C22"/>
                </a:solidFill>
                <a:latin typeface="Montserrat ExtraBold" panose="00000900000000000000" pitchFamily="2" charset="-52"/>
                <a:ea typeface="Lemon"/>
                <a:cs typeface="Lemon"/>
                <a:sym typeface="Lemon"/>
              </a:rPr>
              <a:t>N-DEV-05503</a:t>
            </a:r>
            <a:r>
              <a:rPr lang="en-US" sz="2000" dirty="0">
                <a:solidFill>
                  <a:srgbClr val="581C22"/>
                </a:solidFill>
                <a:latin typeface="Montserrat ExtraBold" panose="00000900000000000000" pitchFamily="2" charset="-52"/>
                <a:ea typeface="Lemon"/>
                <a:cs typeface="Lemon"/>
                <a:sym typeface="Lemon"/>
              </a:rPr>
              <a:t>:.docker Nick$ </a:t>
            </a:r>
            <a:r>
              <a:rPr lang="en-US" sz="2000" dirty="0" err="1">
                <a:solidFill>
                  <a:srgbClr val="581C22"/>
                </a:solidFill>
                <a:latin typeface="Montserrat ExtraBold" panose="00000900000000000000" pitchFamily="2" charset="-52"/>
                <a:ea typeface="Lemon"/>
                <a:cs typeface="Lemon"/>
                <a:sym typeface="Lemon"/>
              </a:rPr>
              <a:t>docker</a:t>
            </a:r>
            <a:r>
              <a:rPr lang="en-US" sz="2000" dirty="0">
                <a:solidFill>
                  <a:srgbClr val="581C22"/>
                </a:solidFill>
                <a:latin typeface="Montserrat ExtraBold" panose="00000900000000000000" pitchFamily="2" charset="-52"/>
                <a:ea typeface="Lemon"/>
                <a:cs typeface="Lemon"/>
                <a:sym typeface="Lemon"/>
              </a:rPr>
              <a:t> kill e1 --signal=SIGINT</a:t>
            </a:r>
            <a:endParaRPr sz="2000" dirty="0">
              <a:latin typeface="Montserrat ExtraBold" panose="00000900000000000000" pitchFamily="2" charset="-5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18"/>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8" name="Google Shape;203;p20"/>
          <p:cNvSpPr/>
          <p:nvPr/>
        </p:nvSpPr>
        <p:spPr>
          <a:xfrm flipV="1">
            <a:off x="-427355" y="1784837"/>
            <a:ext cx="9998710" cy="3288326"/>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0" name="Google Shape;220;p22"/>
          <p:cNvSpPr txBox="1">
            <a:spLocks noGrp="1"/>
          </p:cNvSpPr>
          <p:nvPr>
            <p:ph type="title"/>
          </p:nvPr>
        </p:nvSpPr>
        <p:spPr>
          <a:xfrm>
            <a:off x="457200" y="247650"/>
            <a:ext cx="8229600" cy="676274"/>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err="1">
                <a:solidFill>
                  <a:srgbClr val="FFFFFF"/>
                </a:solidFill>
                <a:latin typeface="Montserrat" panose="00000500000000000000" pitchFamily="2" charset="-52"/>
              </a:rPr>
              <a:t>docker</a:t>
            </a:r>
            <a:r>
              <a:rPr lang="en-US" sz="3400" dirty="0">
                <a:solidFill>
                  <a:srgbClr val="FFFFFF"/>
                </a:solidFill>
                <a:latin typeface="Montserrat" panose="00000500000000000000" pitchFamily="2" charset="-52"/>
              </a:rPr>
              <a:t> </a:t>
            </a:r>
            <a:r>
              <a:rPr lang="en-US" sz="3400" dirty="0" err="1">
                <a:solidFill>
                  <a:srgbClr val="FFFFFF"/>
                </a:solidFill>
                <a:latin typeface="Montserrat" panose="00000500000000000000" pitchFamily="2" charset="-52"/>
              </a:rPr>
              <a:t>rm</a:t>
            </a:r>
            <a:r>
              <a:rPr lang="en-US" sz="3400" dirty="0">
                <a:solidFill>
                  <a:srgbClr val="FFFFFF"/>
                </a:solidFill>
                <a:latin typeface="Montserrat" panose="00000500000000000000" pitchFamily="2" charset="-52"/>
              </a:rPr>
              <a:t> -f</a:t>
            </a:r>
            <a:endParaRPr sz="3400" dirty="0">
              <a:latin typeface="Montserrat" panose="00000500000000000000" pitchFamily="2" charset="-52"/>
            </a:endParaRPr>
          </a:p>
        </p:txBody>
      </p:sp>
      <p:sp>
        <p:nvSpPr>
          <p:cNvPr id="221" name="Google Shape;221;p22"/>
          <p:cNvSpPr txBox="1">
            <a:spLocks noGrp="1"/>
          </p:cNvSpPr>
          <p:nvPr>
            <p:ph type="body" idx="1"/>
          </p:nvPr>
        </p:nvSpPr>
        <p:spPr>
          <a:xfrm>
            <a:off x="551794" y="2154115"/>
            <a:ext cx="8040413" cy="2454339"/>
          </a:xfrm>
          <a:prstGeom prst="rect">
            <a:avLst/>
          </a:prstGeom>
          <a:noFill/>
          <a:ln>
            <a:noFill/>
          </a:ln>
        </p:spPr>
        <p:txBody>
          <a:bodyPr spcFirstLastPara="1" wrap="square" lIns="45700" tIns="45700" rIns="45700" bIns="45700" anchor="ctr" anchorCtr="0">
            <a:normAutofit lnSpcReduction="10000"/>
          </a:bodyPr>
          <a:lstStyle/>
          <a:p>
            <a:pPr marL="0" lvl="0" indent="0">
              <a:lnSpc>
                <a:spcPct val="170000"/>
              </a:lnSpc>
              <a:spcBef>
                <a:spcPts val="0"/>
              </a:spcBef>
              <a:buClr>
                <a:srgbClr val="333333"/>
              </a:buClr>
              <a:buSzPts val="1500"/>
              <a:buNone/>
            </a:pPr>
            <a:r>
              <a:rPr lang="en-US" sz="1600" dirty="0">
                <a:solidFill>
                  <a:srgbClr val="333333"/>
                </a:solidFill>
                <a:latin typeface="Montserrat" panose="00000500000000000000" pitchFamily="2" charset="-52"/>
                <a:ea typeface="Helvetica Neue"/>
                <a:cs typeface="Helvetica Neue"/>
                <a:sym typeface="Helvetica Neue"/>
              </a:rPr>
              <a:t>The final option for stopping a running container is to use the </a:t>
            </a:r>
            <a:r>
              <a:rPr lang="en-US" sz="1600" dirty="0">
                <a:solidFill>
                  <a:srgbClr val="C7254E"/>
                </a:solidFill>
                <a:latin typeface="Montserrat" panose="00000500000000000000" pitchFamily="2" charset="-52"/>
                <a:ea typeface="Arial"/>
                <a:cs typeface="Arial"/>
                <a:sym typeface="Arial"/>
              </a:rPr>
              <a:t>--force</a:t>
            </a:r>
            <a:r>
              <a:rPr lang="en-US" sz="1600" dirty="0">
                <a:solidFill>
                  <a:srgbClr val="333333"/>
                </a:solidFill>
                <a:latin typeface="Montserrat" panose="00000500000000000000" pitchFamily="2" charset="-52"/>
                <a:ea typeface="Helvetica Neue"/>
                <a:cs typeface="Helvetica Neue"/>
                <a:sym typeface="Helvetica Neue"/>
              </a:rPr>
              <a:t> </a:t>
            </a:r>
            <a:r>
              <a:rPr lang="en-US" sz="1600" dirty="0" smtClean="0">
                <a:solidFill>
                  <a:srgbClr val="333333"/>
                </a:solidFill>
                <a:latin typeface="Montserrat" panose="00000500000000000000" pitchFamily="2" charset="-52"/>
                <a:ea typeface="Helvetica Neue"/>
                <a:cs typeface="Helvetica Neue"/>
                <a:sym typeface="Helvetica Neue"/>
              </a:rPr>
              <a:t>or</a:t>
            </a:r>
            <a:r>
              <a:rPr lang="en-US" sz="1600" dirty="0">
                <a:solidFill>
                  <a:srgbClr val="333333"/>
                </a:solidFill>
                <a:latin typeface="Montserrat" panose="00000500000000000000" pitchFamily="2" charset="-52"/>
                <a:ea typeface="Helvetica Neue"/>
                <a:cs typeface="Helvetica Neue"/>
                <a:sym typeface="Helvetica Neue"/>
              </a:rPr>
              <a:t> </a:t>
            </a:r>
            <a:r>
              <a:rPr lang="en-US" sz="1600" dirty="0" smtClean="0">
                <a:solidFill>
                  <a:srgbClr val="C7254E"/>
                </a:solidFill>
                <a:latin typeface="Montserrat" panose="00000500000000000000" pitchFamily="2" charset="-52"/>
                <a:ea typeface="Arial"/>
                <a:cs typeface="Arial"/>
                <a:sym typeface="Arial"/>
              </a:rPr>
              <a:t>-f</a:t>
            </a:r>
            <a:r>
              <a:rPr lang="en-US" sz="1600" dirty="0">
                <a:solidFill>
                  <a:srgbClr val="333333"/>
                </a:solidFill>
                <a:latin typeface="Montserrat" panose="00000500000000000000" pitchFamily="2" charset="-52"/>
                <a:ea typeface="Helvetica Neue"/>
                <a:cs typeface="Helvetica Neue"/>
                <a:sym typeface="Helvetica Neue"/>
              </a:rPr>
              <a:t> flag in conjunction with the </a:t>
            </a:r>
            <a:r>
              <a:rPr lang="en-US" sz="1600" dirty="0" err="1">
                <a:solidFill>
                  <a:srgbClr val="C7254E"/>
                </a:solidFill>
                <a:latin typeface="Montserrat" panose="00000500000000000000" pitchFamily="2" charset="-52"/>
                <a:ea typeface="Arial"/>
                <a:cs typeface="Arial"/>
                <a:sym typeface="Arial"/>
              </a:rPr>
              <a:t>docker</a:t>
            </a:r>
            <a:r>
              <a:rPr lang="en-US" sz="1600" dirty="0">
                <a:solidFill>
                  <a:srgbClr val="C7254E"/>
                </a:solidFill>
                <a:latin typeface="Montserrat" panose="00000500000000000000" pitchFamily="2" charset="-52"/>
                <a:ea typeface="Arial"/>
                <a:cs typeface="Arial"/>
                <a:sym typeface="Arial"/>
              </a:rPr>
              <a:t> </a:t>
            </a:r>
            <a:r>
              <a:rPr lang="en-US" sz="1600" dirty="0" err="1">
                <a:solidFill>
                  <a:srgbClr val="C7254E"/>
                </a:solidFill>
                <a:latin typeface="Montserrat" panose="00000500000000000000" pitchFamily="2" charset="-52"/>
                <a:ea typeface="Arial"/>
                <a:cs typeface="Arial"/>
                <a:sym typeface="Arial"/>
              </a:rPr>
              <a:t>rm</a:t>
            </a:r>
            <a:r>
              <a:rPr lang="en-US" sz="1600" dirty="0">
                <a:solidFill>
                  <a:srgbClr val="333333"/>
                </a:solidFill>
                <a:latin typeface="Montserrat" panose="00000500000000000000" pitchFamily="2" charset="-52"/>
                <a:ea typeface="Helvetica Neue"/>
                <a:cs typeface="Helvetica Neue"/>
                <a:sym typeface="Helvetica Neue"/>
              </a:rPr>
              <a:t> command. Typically, </a:t>
            </a:r>
            <a:r>
              <a:rPr lang="en-US" sz="1600" dirty="0" err="1">
                <a:solidFill>
                  <a:srgbClr val="C7254E"/>
                </a:solidFill>
                <a:latin typeface="Montserrat" panose="00000500000000000000" pitchFamily="2" charset="-52"/>
                <a:ea typeface="Arial"/>
                <a:cs typeface="Arial"/>
                <a:sym typeface="Arial"/>
              </a:rPr>
              <a:t>docker</a:t>
            </a:r>
            <a:r>
              <a:rPr lang="en-US" sz="1600" dirty="0">
                <a:solidFill>
                  <a:srgbClr val="C7254E"/>
                </a:solidFill>
                <a:latin typeface="Montserrat" panose="00000500000000000000" pitchFamily="2" charset="-52"/>
                <a:ea typeface="Arial"/>
                <a:cs typeface="Arial"/>
                <a:sym typeface="Arial"/>
              </a:rPr>
              <a:t> </a:t>
            </a:r>
            <a:r>
              <a:rPr lang="en-US" sz="1600" dirty="0" err="1">
                <a:solidFill>
                  <a:srgbClr val="C7254E"/>
                </a:solidFill>
                <a:latin typeface="Montserrat" panose="00000500000000000000" pitchFamily="2" charset="-52"/>
                <a:ea typeface="Arial"/>
                <a:cs typeface="Arial"/>
                <a:sym typeface="Arial"/>
              </a:rPr>
              <a:t>rm</a:t>
            </a:r>
            <a:r>
              <a:rPr lang="en-US" sz="1600" dirty="0">
                <a:solidFill>
                  <a:srgbClr val="333333"/>
                </a:solidFill>
                <a:latin typeface="Montserrat" panose="00000500000000000000" pitchFamily="2" charset="-52"/>
                <a:ea typeface="Helvetica Neue"/>
                <a:cs typeface="Helvetica Neue"/>
                <a:sym typeface="Helvetica Neue"/>
              </a:rPr>
              <a:t> is used to remove an already stopped container, but the </a:t>
            </a:r>
            <a:r>
              <a:rPr lang="en-US" sz="1600" dirty="0">
                <a:latin typeface="Montserrat" panose="00000500000000000000" pitchFamily="2" charset="-52"/>
              </a:rPr>
              <a:t>use of the </a:t>
            </a:r>
            <a:r>
              <a:rPr lang="en-US" sz="1600" dirty="0" smtClean="0">
                <a:solidFill>
                  <a:srgbClr val="C7254E"/>
                </a:solidFill>
                <a:latin typeface="Montserrat" panose="00000500000000000000" pitchFamily="2" charset="-52"/>
                <a:ea typeface="Arial"/>
                <a:cs typeface="Arial"/>
                <a:sym typeface="Arial"/>
              </a:rPr>
              <a:t>-f</a:t>
            </a:r>
            <a:r>
              <a:rPr lang="en-US" sz="1600" dirty="0">
                <a:latin typeface="Montserrat" panose="00000500000000000000" pitchFamily="2" charset="-52"/>
              </a:rPr>
              <a:t> flag will cause it to the first issue a SIGKILL.</a:t>
            </a:r>
            <a:endParaRPr sz="1600" dirty="0">
              <a:latin typeface="Montserrat" panose="00000500000000000000" pitchFamily="2" charset="-52"/>
            </a:endParaRPr>
          </a:p>
          <a:p>
            <a:pPr marL="0" lvl="0" indent="0" algn="ctr" rtl="0">
              <a:lnSpc>
                <a:spcPct val="100000"/>
              </a:lnSpc>
              <a:spcBef>
                <a:spcPts val="0"/>
              </a:spcBef>
              <a:spcAft>
                <a:spcPts val="0"/>
              </a:spcAft>
              <a:buClr>
                <a:srgbClr val="581C22"/>
              </a:buClr>
              <a:buSzPts val="2000"/>
              <a:buNone/>
            </a:pPr>
            <a:endParaRPr lang="en-US" sz="1500" dirty="0">
              <a:solidFill>
                <a:srgbClr val="333333"/>
              </a:solidFill>
              <a:latin typeface="Montserrat" panose="00000500000000000000" pitchFamily="2" charset="-52"/>
              <a:ea typeface="Lemon"/>
              <a:cs typeface="Lemon"/>
              <a:sym typeface="Helvetica Neue"/>
            </a:endParaRPr>
          </a:p>
          <a:p>
            <a:pPr marL="0" lvl="0" indent="0" algn="ctr" rtl="0">
              <a:lnSpc>
                <a:spcPct val="100000"/>
              </a:lnSpc>
              <a:spcBef>
                <a:spcPts val="0"/>
              </a:spcBef>
              <a:spcAft>
                <a:spcPts val="0"/>
              </a:spcAft>
              <a:buClr>
                <a:srgbClr val="581C22"/>
              </a:buClr>
              <a:buSzPts val="2000"/>
              <a:buNone/>
            </a:pPr>
            <a:endParaRPr lang="en-US" sz="1500" dirty="0">
              <a:solidFill>
                <a:srgbClr val="333333"/>
              </a:solidFill>
              <a:latin typeface="Montserrat" panose="00000500000000000000" pitchFamily="2" charset="-52"/>
              <a:ea typeface="Lemon"/>
              <a:cs typeface="Lemon"/>
              <a:sym typeface="Helvetica Neue"/>
            </a:endParaRPr>
          </a:p>
          <a:p>
            <a:pPr marL="0" lvl="0" indent="0" algn="ctr" rtl="0">
              <a:lnSpc>
                <a:spcPct val="100000"/>
              </a:lnSpc>
              <a:spcBef>
                <a:spcPts val="0"/>
              </a:spcBef>
              <a:spcAft>
                <a:spcPts val="0"/>
              </a:spcAft>
              <a:buClr>
                <a:srgbClr val="581C22"/>
              </a:buClr>
              <a:buSzPts val="2000"/>
              <a:buNone/>
            </a:pPr>
            <a:r>
              <a:rPr lang="en-US" sz="2000" dirty="0" smtClean="0">
                <a:solidFill>
                  <a:srgbClr val="581C22"/>
                </a:solidFill>
                <a:latin typeface="Montserrat ExtraBold" panose="00000900000000000000" pitchFamily="2" charset="-52"/>
                <a:ea typeface="Lemon"/>
                <a:cs typeface="Lemon"/>
                <a:sym typeface="Lemon"/>
              </a:rPr>
              <a:t>N-DEV-05503</a:t>
            </a:r>
            <a:r>
              <a:rPr lang="en-US" sz="2000" dirty="0">
                <a:solidFill>
                  <a:srgbClr val="581C22"/>
                </a:solidFill>
                <a:latin typeface="Montserrat ExtraBold" panose="00000900000000000000" pitchFamily="2" charset="-52"/>
                <a:ea typeface="Lemon"/>
                <a:cs typeface="Lemon"/>
                <a:sym typeface="Lemon"/>
              </a:rPr>
              <a:t>:.docker Nick$ </a:t>
            </a:r>
            <a:r>
              <a:rPr lang="en-US" sz="2000" dirty="0" err="1">
                <a:solidFill>
                  <a:srgbClr val="581C22"/>
                </a:solidFill>
                <a:latin typeface="Montserrat ExtraBold" panose="00000900000000000000" pitchFamily="2" charset="-52"/>
                <a:ea typeface="Lemon"/>
                <a:cs typeface="Lemon"/>
                <a:sym typeface="Lemon"/>
              </a:rPr>
              <a:t>docker</a:t>
            </a:r>
            <a:r>
              <a:rPr lang="en-US" sz="2000" dirty="0">
                <a:solidFill>
                  <a:srgbClr val="581C22"/>
                </a:solidFill>
                <a:latin typeface="Montserrat ExtraBold" panose="00000900000000000000" pitchFamily="2" charset="-52"/>
                <a:ea typeface="Lemon"/>
                <a:cs typeface="Lemon"/>
                <a:sym typeface="Lemon"/>
              </a:rPr>
              <a:t> </a:t>
            </a:r>
            <a:r>
              <a:rPr lang="en-US" sz="2000" dirty="0" err="1">
                <a:solidFill>
                  <a:srgbClr val="581C22"/>
                </a:solidFill>
                <a:latin typeface="Montserrat ExtraBold" panose="00000900000000000000" pitchFamily="2" charset="-52"/>
                <a:ea typeface="Lemon"/>
                <a:cs typeface="Lemon"/>
                <a:sym typeface="Lemon"/>
              </a:rPr>
              <a:t>rm</a:t>
            </a:r>
            <a:r>
              <a:rPr lang="en-US" sz="2000" dirty="0">
                <a:solidFill>
                  <a:srgbClr val="581C22"/>
                </a:solidFill>
                <a:latin typeface="Montserrat ExtraBold" panose="00000900000000000000" pitchFamily="2" charset="-52"/>
                <a:ea typeface="Lemon"/>
                <a:cs typeface="Lemon"/>
                <a:sym typeface="Lemon"/>
              </a:rPr>
              <a:t> </a:t>
            </a:r>
            <a:r>
              <a:rPr lang="en-US" sz="2000" dirty="0" err="1">
                <a:solidFill>
                  <a:srgbClr val="581C22"/>
                </a:solidFill>
                <a:latin typeface="Montserrat ExtraBold" panose="00000900000000000000" pitchFamily="2" charset="-52"/>
                <a:ea typeface="Lemon"/>
                <a:cs typeface="Lemon"/>
                <a:sym typeface="Lemon"/>
              </a:rPr>
              <a:t>af</a:t>
            </a:r>
            <a:r>
              <a:rPr lang="en-US" sz="2000" dirty="0">
                <a:solidFill>
                  <a:srgbClr val="581C22"/>
                </a:solidFill>
                <a:latin typeface="Montserrat ExtraBold" panose="00000900000000000000" pitchFamily="2" charset="-52"/>
                <a:ea typeface="Lemon"/>
                <a:cs typeface="Lemon"/>
                <a:sym typeface="Lemon"/>
              </a:rPr>
              <a:t> --force</a:t>
            </a:r>
            <a:endParaRPr dirty="0">
              <a:latin typeface="Montserrat ExtraBold" panose="00000900000000000000" pitchFamily="2" charset="-5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26"/>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8" name="Google Shape;203;p20"/>
          <p:cNvSpPr/>
          <p:nvPr/>
        </p:nvSpPr>
        <p:spPr>
          <a:xfrm flipV="1">
            <a:off x="-427355" y="2154115"/>
            <a:ext cx="9998710" cy="2549770"/>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8" name="Google Shape;228;p23"/>
          <p:cNvSpPr txBox="1">
            <a:spLocks noGrp="1"/>
          </p:cNvSpPr>
          <p:nvPr>
            <p:ph type="title"/>
          </p:nvPr>
        </p:nvSpPr>
        <p:spPr>
          <a:xfrm>
            <a:off x="457200" y="228600"/>
            <a:ext cx="8229600" cy="676274"/>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a:solidFill>
                  <a:srgbClr val="FFFFFF"/>
                </a:solidFill>
                <a:latin typeface="Montserrat" panose="00000500000000000000" pitchFamily="2" charset="-52"/>
              </a:rPr>
              <a:t>Receiving signals</a:t>
            </a:r>
            <a:endParaRPr sz="3400" dirty="0">
              <a:latin typeface="Montserrat" panose="00000500000000000000" pitchFamily="2" charset="-52"/>
            </a:endParaRPr>
          </a:p>
        </p:txBody>
      </p:sp>
      <p:sp>
        <p:nvSpPr>
          <p:cNvPr id="229" name="Google Shape;229;p23"/>
          <p:cNvSpPr txBox="1">
            <a:spLocks noGrp="1"/>
          </p:cNvSpPr>
          <p:nvPr>
            <p:ph type="body" idx="1"/>
          </p:nvPr>
        </p:nvSpPr>
        <p:spPr>
          <a:xfrm>
            <a:off x="723902" y="2526505"/>
            <a:ext cx="7696200" cy="1804991"/>
          </a:xfrm>
          <a:prstGeom prst="rect">
            <a:avLst/>
          </a:prstGeom>
          <a:noFill/>
          <a:ln>
            <a:noFill/>
          </a:ln>
        </p:spPr>
        <p:txBody>
          <a:bodyPr spcFirstLastPara="1" wrap="square" lIns="45700" tIns="45700" rIns="45700" bIns="45700" anchor="t" anchorCtr="0">
            <a:normAutofit/>
          </a:bodyPr>
          <a:lstStyle/>
          <a:p>
            <a:pPr marL="0" lvl="0" indent="0" algn="l" rtl="0">
              <a:lnSpc>
                <a:spcPct val="150000"/>
              </a:lnSpc>
              <a:spcBef>
                <a:spcPts val="0"/>
              </a:spcBef>
              <a:spcAft>
                <a:spcPts val="0"/>
              </a:spcAft>
              <a:buClr>
                <a:srgbClr val="333333"/>
              </a:buClr>
              <a:buSzPts val="1500"/>
              <a:buNone/>
            </a:pPr>
            <a:r>
              <a:rPr lang="en-US" sz="1400" dirty="0">
                <a:solidFill>
                  <a:srgbClr val="333333"/>
                </a:solidFill>
                <a:latin typeface="Montserrat" panose="00000500000000000000" pitchFamily="2" charset="-52"/>
                <a:ea typeface="Helvetica Neue"/>
                <a:cs typeface="Helvetica Neue"/>
                <a:sym typeface="Helvetica Neue"/>
              </a:rPr>
              <a:t>When you use </a:t>
            </a:r>
            <a:r>
              <a:rPr lang="en-US" sz="1400" dirty="0" err="1">
                <a:solidFill>
                  <a:srgbClr val="C7254E"/>
                </a:solidFill>
                <a:latin typeface="Montserrat" panose="00000500000000000000" pitchFamily="2" charset="-52"/>
                <a:ea typeface="Arial"/>
                <a:cs typeface="Arial"/>
                <a:sym typeface="Arial"/>
              </a:rPr>
              <a:t>docker</a:t>
            </a:r>
            <a:r>
              <a:rPr lang="en-US" sz="1400" dirty="0">
                <a:solidFill>
                  <a:srgbClr val="C7254E"/>
                </a:solidFill>
                <a:latin typeface="Montserrat" panose="00000500000000000000" pitchFamily="2" charset="-52"/>
                <a:ea typeface="Arial"/>
                <a:cs typeface="Arial"/>
                <a:sym typeface="Arial"/>
              </a:rPr>
              <a:t> stop</a:t>
            </a:r>
            <a:r>
              <a:rPr lang="en-US" sz="1400" dirty="0">
                <a:solidFill>
                  <a:srgbClr val="333333"/>
                </a:solidFill>
                <a:latin typeface="Montserrat" panose="00000500000000000000" pitchFamily="2" charset="-52"/>
                <a:ea typeface="Helvetica Neue"/>
                <a:cs typeface="Helvetica Neue"/>
                <a:sym typeface="Helvetica Neue"/>
              </a:rPr>
              <a:t> or </a:t>
            </a:r>
            <a:r>
              <a:rPr lang="en-US" sz="1400" dirty="0" err="1">
                <a:solidFill>
                  <a:srgbClr val="C7254E"/>
                </a:solidFill>
                <a:latin typeface="Montserrat" panose="00000500000000000000" pitchFamily="2" charset="-52"/>
                <a:ea typeface="Arial"/>
                <a:cs typeface="Arial"/>
                <a:sym typeface="Arial"/>
              </a:rPr>
              <a:t>docker</a:t>
            </a:r>
            <a:r>
              <a:rPr lang="en-US" sz="1400" dirty="0">
                <a:solidFill>
                  <a:srgbClr val="C7254E"/>
                </a:solidFill>
                <a:latin typeface="Montserrat" panose="00000500000000000000" pitchFamily="2" charset="-52"/>
                <a:ea typeface="Arial"/>
                <a:cs typeface="Arial"/>
                <a:sym typeface="Arial"/>
              </a:rPr>
              <a:t> kill</a:t>
            </a:r>
            <a:r>
              <a:rPr lang="en-US" sz="1400" dirty="0">
                <a:solidFill>
                  <a:srgbClr val="333333"/>
                </a:solidFill>
                <a:latin typeface="Montserrat" panose="00000500000000000000" pitchFamily="2" charset="-52"/>
                <a:ea typeface="Helvetica Neue"/>
                <a:cs typeface="Helvetica Neue"/>
                <a:sym typeface="Helvetica Neue"/>
              </a:rPr>
              <a:t> to signal a container, that signal is </a:t>
            </a:r>
            <a:r>
              <a:rPr lang="en-US" sz="1400" dirty="0" smtClean="0">
                <a:solidFill>
                  <a:srgbClr val="333333"/>
                </a:solidFill>
                <a:latin typeface="Montserrat" panose="00000500000000000000" pitchFamily="2" charset="-52"/>
                <a:ea typeface="Helvetica Neue"/>
                <a:cs typeface="Helvetica Neue"/>
                <a:sym typeface="Helvetica Neue"/>
              </a:rPr>
              <a:t>sent only </a:t>
            </a:r>
            <a:r>
              <a:rPr lang="en-US" sz="1400" dirty="0">
                <a:solidFill>
                  <a:srgbClr val="333333"/>
                </a:solidFill>
                <a:latin typeface="Montserrat" panose="00000500000000000000" pitchFamily="2" charset="-52"/>
                <a:ea typeface="Helvetica Neue"/>
                <a:cs typeface="Helvetica Neue"/>
                <a:sym typeface="Helvetica Neue"/>
              </a:rPr>
              <a:t>to the container process running as PID 1</a:t>
            </a:r>
            <a:r>
              <a:rPr lang="en-US" sz="1400" dirty="0" smtClean="0">
                <a:solidFill>
                  <a:srgbClr val="333333"/>
                </a:solidFill>
                <a:latin typeface="Montserrat" panose="00000500000000000000" pitchFamily="2" charset="-52"/>
                <a:ea typeface="Helvetica Neue"/>
                <a:cs typeface="Helvetica Neue"/>
                <a:sym typeface="Helvetica Neue"/>
              </a:rPr>
              <a:t>.</a:t>
            </a:r>
          </a:p>
          <a:p>
            <a:pPr marL="0" lvl="0" indent="0" algn="l" rtl="0">
              <a:lnSpc>
                <a:spcPct val="150000"/>
              </a:lnSpc>
              <a:spcBef>
                <a:spcPts val="0"/>
              </a:spcBef>
              <a:spcAft>
                <a:spcPts val="0"/>
              </a:spcAft>
              <a:buClr>
                <a:srgbClr val="333333"/>
              </a:buClr>
              <a:buSzPts val="1500"/>
              <a:buNone/>
            </a:pPr>
            <a:endParaRPr dirty="0">
              <a:latin typeface="Montserrat" panose="00000500000000000000" pitchFamily="2" charset="-52"/>
            </a:endParaRPr>
          </a:p>
          <a:p>
            <a:pPr marL="0" lvl="0" indent="0" algn="ctr" rtl="0">
              <a:lnSpc>
                <a:spcPct val="100000"/>
              </a:lnSpc>
              <a:spcBef>
                <a:spcPts val="0"/>
              </a:spcBef>
              <a:spcAft>
                <a:spcPts val="0"/>
              </a:spcAft>
              <a:buClr>
                <a:srgbClr val="581C22"/>
              </a:buClr>
              <a:buSzPts val="1600"/>
              <a:buNone/>
            </a:pPr>
            <a:r>
              <a:rPr lang="en-US" sz="1600" dirty="0">
                <a:solidFill>
                  <a:srgbClr val="581C22"/>
                </a:solidFill>
                <a:latin typeface="Montserrat ExtraBold" panose="00000900000000000000" pitchFamily="2" charset="-52"/>
                <a:ea typeface="Lemon"/>
                <a:cs typeface="Lemon"/>
                <a:sym typeface="Lemon"/>
              </a:rPr>
              <a:t>N-DEV-05503:.docker Nick$ </a:t>
            </a:r>
            <a:r>
              <a:rPr lang="en-US" sz="1600" dirty="0" err="1">
                <a:solidFill>
                  <a:srgbClr val="581C22"/>
                </a:solidFill>
                <a:latin typeface="Montserrat ExtraBold" panose="00000900000000000000" pitchFamily="2" charset="-52"/>
                <a:ea typeface="Lemon"/>
                <a:cs typeface="Lemon"/>
                <a:sym typeface="Lemon"/>
              </a:rPr>
              <a:t>docker</a:t>
            </a:r>
            <a:r>
              <a:rPr lang="en-US" sz="1600" dirty="0">
                <a:solidFill>
                  <a:srgbClr val="581C22"/>
                </a:solidFill>
                <a:latin typeface="Montserrat ExtraBold" panose="00000900000000000000" pitchFamily="2" charset="-52"/>
                <a:ea typeface="Lemon"/>
                <a:cs typeface="Lemon"/>
                <a:sym typeface="Lemon"/>
              </a:rPr>
              <a:t> inspect -f '{{.</a:t>
            </a:r>
            <a:r>
              <a:rPr lang="en-US" sz="1600" dirty="0" err="1">
                <a:solidFill>
                  <a:srgbClr val="581C22"/>
                </a:solidFill>
                <a:latin typeface="Montserrat ExtraBold" panose="00000900000000000000" pitchFamily="2" charset="-52"/>
                <a:ea typeface="Lemon"/>
                <a:cs typeface="Lemon"/>
                <a:sym typeface="Lemon"/>
              </a:rPr>
              <a:t>State.ExitCode</a:t>
            </a:r>
            <a:r>
              <a:rPr lang="en-US" sz="1600" dirty="0">
                <a:solidFill>
                  <a:srgbClr val="581C22"/>
                </a:solidFill>
                <a:latin typeface="Montserrat ExtraBold" panose="00000900000000000000" pitchFamily="2" charset="-52"/>
                <a:ea typeface="Lemon"/>
                <a:cs typeface="Lemon"/>
                <a:sym typeface="Lemon"/>
              </a:rPr>
              <a:t>}}' 4dd</a:t>
            </a:r>
            <a:endParaRPr dirty="0">
              <a:latin typeface="Montserrat ExtraBold" panose="00000900000000000000" pitchFamily="2" charset="-5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34"/>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235" name="Google Shape;235;p24"/>
          <p:cNvSpPr/>
          <p:nvPr/>
        </p:nvSpPr>
        <p:spPr>
          <a:xfrm>
            <a:off x="-427355" y="2680268"/>
            <a:ext cx="9998710" cy="1198536"/>
          </a:xfrm>
          <a:prstGeom prst="rect">
            <a:avLst/>
          </a:prstGeom>
          <a:solidFill>
            <a:srgbClr val="FFFFFF"/>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36" name="Google Shape;236;p24"/>
          <p:cNvSpPr txBox="1">
            <a:spLocks noGrp="1"/>
          </p:cNvSpPr>
          <p:nvPr>
            <p:ph type="title"/>
          </p:nvPr>
        </p:nvSpPr>
        <p:spPr>
          <a:xfrm>
            <a:off x="457200" y="2680268"/>
            <a:ext cx="8229600" cy="1198536"/>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4400"/>
              <a:buFont typeface="Calibri"/>
              <a:buNone/>
            </a:pPr>
            <a:r>
              <a:rPr lang="en-US" b="0" i="0" u="none" strike="noStrike" cap="none" dirty="0">
                <a:solidFill>
                  <a:srgbClr val="000000"/>
                </a:solidFill>
                <a:latin typeface="Montserrat" panose="00000500000000000000" pitchFamily="2" charset="-52"/>
                <a:sym typeface="Calibri"/>
              </a:rPr>
              <a:t>Networking</a:t>
            </a:r>
            <a:endParaRPr dirty="0">
              <a:latin typeface="Montserrat" panose="00000500000000000000" pitchFamily="2" charset="-5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41"/>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242" name="Google Shape;242;p25"/>
          <p:cNvSpPr/>
          <p:nvPr/>
        </p:nvSpPr>
        <p:spPr>
          <a:xfrm flipV="1">
            <a:off x="-427355" y="1512276"/>
            <a:ext cx="9998710" cy="3833448"/>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43" name="Google Shape;243;p25"/>
          <p:cNvSpPr txBox="1">
            <a:spLocks noGrp="1"/>
          </p:cNvSpPr>
          <p:nvPr>
            <p:ph type="title"/>
          </p:nvPr>
        </p:nvSpPr>
        <p:spPr>
          <a:xfrm>
            <a:off x="457200" y="246184"/>
            <a:ext cx="8229600" cy="685801"/>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a:solidFill>
                  <a:srgbClr val="FFFFFF"/>
                </a:solidFill>
                <a:latin typeface="Montserrat" panose="00000500000000000000" pitchFamily="2" charset="-52"/>
              </a:rPr>
              <a:t>Bridge network</a:t>
            </a:r>
            <a:endParaRPr sz="3400" dirty="0">
              <a:latin typeface="Montserrat" panose="00000500000000000000" pitchFamily="2" charset="-52"/>
            </a:endParaRPr>
          </a:p>
        </p:txBody>
      </p:sp>
      <p:pic>
        <p:nvPicPr>
          <p:cNvPr id="245" name="Google Shape;245;p25" descr="Screen Shot 2019-01-16 at 5.31.24 AM.png"/>
          <p:cNvPicPr preferRelativeResize="0"/>
          <p:nvPr/>
        </p:nvPicPr>
        <p:blipFill rotWithShape="1">
          <a:blip r:embed="rId4">
            <a:alphaModFix/>
          </a:blip>
          <a:srcRect/>
          <a:stretch/>
        </p:blipFill>
        <p:spPr>
          <a:xfrm>
            <a:off x="643838" y="1846387"/>
            <a:ext cx="8013985" cy="3015276"/>
          </a:xfrm>
          <a:prstGeom prst="rect">
            <a:avLst/>
          </a:prstGeom>
          <a:noFill/>
          <a:ln>
            <a:noFill/>
          </a:ln>
        </p:spPr>
      </p:pic>
      <p:sp>
        <p:nvSpPr>
          <p:cNvPr id="246" name="Google Shape;246;p25"/>
          <p:cNvSpPr txBox="1">
            <a:spLocks noGrp="1"/>
          </p:cNvSpPr>
          <p:nvPr>
            <p:ph type="body" idx="1"/>
          </p:nvPr>
        </p:nvSpPr>
        <p:spPr>
          <a:xfrm>
            <a:off x="1" y="4686300"/>
            <a:ext cx="9144000" cy="589085"/>
          </a:xfrm>
          <a:prstGeom prst="rect">
            <a:avLst/>
          </a:prstGeom>
          <a:noFill/>
          <a:ln>
            <a:noFill/>
          </a:ln>
        </p:spPr>
        <p:txBody>
          <a:bodyPr spcFirstLastPara="1" wrap="square" lIns="45700" tIns="45700" rIns="45700" bIns="45700" anchor="ctr" anchorCtr="0">
            <a:noAutofit/>
          </a:bodyPr>
          <a:lstStyle/>
          <a:p>
            <a:pPr marL="0" marR="0" lvl="0" indent="0" algn="ctr" rtl="0">
              <a:lnSpc>
                <a:spcPct val="293333"/>
              </a:lnSpc>
              <a:spcBef>
                <a:spcPts val="0"/>
              </a:spcBef>
              <a:spcAft>
                <a:spcPts val="0"/>
              </a:spcAft>
              <a:buClr>
                <a:srgbClr val="333333"/>
              </a:buClr>
              <a:buSzPts val="1500"/>
              <a:buFont typeface="Arial"/>
              <a:buNone/>
            </a:pPr>
            <a:r>
              <a:rPr lang="en-US" sz="1600" dirty="0">
                <a:solidFill>
                  <a:srgbClr val="333333"/>
                </a:solidFill>
                <a:latin typeface="Montserrat" panose="00000500000000000000" pitchFamily="2" charset="-52"/>
                <a:ea typeface="Helvetica Neue"/>
                <a:cs typeface="Helvetica Neue"/>
                <a:sym typeface="Helvetica Neue"/>
              </a:rPr>
              <a:t>Bridge driver for LINUX / NAT driver for </a:t>
            </a:r>
            <a:r>
              <a:rPr lang="en-US" sz="1600" dirty="0" smtClean="0">
                <a:solidFill>
                  <a:srgbClr val="333333"/>
                </a:solidFill>
                <a:latin typeface="Montserrat" panose="00000500000000000000" pitchFamily="2" charset="-52"/>
                <a:ea typeface="Helvetica Neue"/>
                <a:cs typeface="Helvetica Neue"/>
                <a:sym typeface="Helvetica Neue"/>
              </a:rPr>
              <a:t>WINDOWS</a:t>
            </a:r>
            <a:endParaRPr sz="1600" dirty="0">
              <a:latin typeface="Montserrat" panose="00000500000000000000" pitchFamily="2" charset="-5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50"/>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9" name="Google Shape;242;p25"/>
          <p:cNvSpPr/>
          <p:nvPr/>
        </p:nvSpPr>
        <p:spPr>
          <a:xfrm flipV="1">
            <a:off x="-427355" y="1512276"/>
            <a:ext cx="9998710" cy="3833448"/>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52" name="Google Shape;252;p26"/>
          <p:cNvSpPr txBox="1">
            <a:spLocks noGrp="1"/>
          </p:cNvSpPr>
          <p:nvPr>
            <p:ph type="title"/>
          </p:nvPr>
        </p:nvSpPr>
        <p:spPr>
          <a:xfrm>
            <a:off x="457200" y="246184"/>
            <a:ext cx="8229600" cy="694789"/>
          </a:xfrm>
          <a:prstGeom prst="rect">
            <a:avLst/>
          </a:prstGeom>
          <a:noFill/>
          <a:ln>
            <a:noFill/>
          </a:ln>
        </p:spPr>
        <p:txBody>
          <a:bodyPr spcFirstLastPara="1" wrap="square" lIns="45700" tIns="45700" rIns="45700" bIns="45700" anchor="ctr" anchorCtr="0">
            <a:normAutofit fontScale="90000"/>
          </a:bodyPr>
          <a:lstStyle/>
          <a:p>
            <a:pPr marL="0" marR="0" lvl="0" indent="0" rtl="0">
              <a:lnSpc>
                <a:spcPct val="100000"/>
              </a:lnSpc>
              <a:spcBef>
                <a:spcPts val="0"/>
              </a:spcBef>
              <a:spcAft>
                <a:spcPts val="0"/>
              </a:spcAft>
              <a:buClr>
                <a:srgbClr val="FFFFFF"/>
              </a:buClr>
              <a:buSzPts val="3800"/>
              <a:buFont typeface="Calibri"/>
              <a:buNone/>
            </a:pPr>
            <a:r>
              <a:rPr lang="en-US" sz="3800" dirty="0">
                <a:solidFill>
                  <a:schemeClr val="bg1"/>
                </a:solidFill>
                <a:latin typeface="Montserrat" panose="00000500000000000000" pitchFamily="2" charset="-52"/>
              </a:rPr>
              <a:t>Bridge </a:t>
            </a:r>
            <a:r>
              <a:rPr lang="en-US" dirty="0">
                <a:solidFill>
                  <a:schemeClr val="bg1"/>
                </a:solidFill>
                <a:latin typeface="Montserrat" panose="00000500000000000000" pitchFamily="2" charset="-52"/>
              </a:rPr>
              <a:t>network</a:t>
            </a:r>
            <a:endParaRPr dirty="0">
              <a:solidFill>
                <a:schemeClr val="bg1"/>
              </a:solidFill>
              <a:latin typeface="Montserrat" panose="00000500000000000000" pitchFamily="2" charset="-52"/>
            </a:endParaRPr>
          </a:p>
        </p:txBody>
      </p:sp>
      <p:pic>
        <p:nvPicPr>
          <p:cNvPr id="254" name="Google Shape;254;p26" descr="Screen Shot 2019-01-16 at 5.34.23 AM.png"/>
          <p:cNvPicPr preferRelativeResize="0"/>
          <p:nvPr/>
        </p:nvPicPr>
        <p:blipFill rotWithShape="1">
          <a:blip r:embed="rId4">
            <a:alphaModFix/>
          </a:blip>
          <a:srcRect/>
          <a:stretch/>
        </p:blipFill>
        <p:spPr>
          <a:xfrm>
            <a:off x="158924" y="1754982"/>
            <a:ext cx="8976284" cy="3321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58"/>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9" name="Google Shape;242;p25"/>
          <p:cNvSpPr/>
          <p:nvPr/>
        </p:nvSpPr>
        <p:spPr>
          <a:xfrm flipV="1">
            <a:off x="-427355" y="1512276"/>
            <a:ext cx="9998710" cy="3833448"/>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0" name="Google Shape;260;p27"/>
          <p:cNvSpPr txBox="1">
            <a:spLocks noGrp="1"/>
          </p:cNvSpPr>
          <p:nvPr>
            <p:ph type="title"/>
          </p:nvPr>
        </p:nvSpPr>
        <p:spPr>
          <a:xfrm>
            <a:off x="457200" y="237392"/>
            <a:ext cx="8229600" cy="677008"/>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a:solidFill>
                  <a:srgbClr val="FFFFFF"/>
                </a:solidFill>
                <a:latin typeface="Montserrat" panose="00000500000000000000" pitchFamily="2" charset="-52"/>
              </a:rPr>
              <a:t>Overlay network</a:t>
            </a:r>
            <a:endParaRPr sz="3400" dirty="0">
              <a:latin typeface="Montserrat" panose="00000500000000000000" pitchFamily="2" charset="-52"/>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014" y="1699964"/>
            <a:ext cx="8792308" cy="342290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66"/>
        <p:cNvGrpSpPr/>
        <p:nvPr/>
      </p:nvGrpSpPr>
      <p:grpSpPr>
        <a:xfrm>
          <a:off x="0" y="0"/>
          <a:ext cx="0" cy="0"/>
          <a:chOff x="0" y="0"/>
          <a:chExt cx="0" cy="0"/>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9" name="Google Shape;242;p25"/>
          <p:cNvSpPr/>
          <p:nvPr/>
        </p:nvSpPr>
        <p:spPr>
          <a:xfrm flipV="1">
            <a:off x="-427355" y="914399"/>
            <a:ext cx="9998710" cy="4747845"/>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 name="Google Shape;268;p28"/>
          <p:cNvSpPr txBox="1">
            <a:spLocks noGrp="1"/>
          </p:cNvSpPr>
          <p:nvPr>
            <p:ph type="title"/>
          </p:nvPr>
        </p:nvSpPr>
        <p:spPr>
          <a:xfrm>
            <a:off x="457200" y="254976"/>
            <a:ext cx="8229600" cy="659424"/>
          </a:xfrm>
          <a:prstGeom prst="rect">
            <a:avLst/>
          </a:prstGeom>
          <a:noFill/>
          <a:ln>
            <a:noFill/>
          </a:ln>
        </p:spPr>
        <p:txBody>
          <a:bodyPr spcFirstLastPara="1" wrap="square" lIns="45700" tIns="45700" rIns="45700" bIns="45700" anchor="ctr" anchorCtr="0">
            <a:normAutofit fontScale="90000"/>
          </a:bodyPr>
          <a:lstStyle/>
          <a:p>
            <a:pPr marL="0" marR="0" lvl="0" indent="0" rtl="0">
              <a:lnSpc>
                <a:spcPct val="100000"/>
              </a:lnSpc>
              <a:spcBef>
                <a:spcPts val="0"/>
              </a:spcBef>
              <a:spcAft>
                <a:spcPts val="0"/>
              </a:spcAft>
              <a:buClr>
                <a:srgbClr val="FFFFFF"/>
              </a:buClr>
              <a:buSzPts val="3800"/>
              <a:buFont typeface="Calibri"/>
              <a:buNone/>
            </a:pPr>
            <a:r>
              <a:rPr lang="en-US" sz="3800" dirty="0" err="1">
                <a:solidFill>
                  <a:srgbClr val="FFFFFF"/>
                </a:solidFill>
                <a:latin typeface="Montserrat" panose="00000500000000000000" pitchFamily="2" charset="-52"/>
              </a:rPr>
              <a:t>Macvlan</a:t>
            </a:r>
            <a:endParaRPr dirty="0">
              <a:latin typeface="Montserrat" panose="00000500000000000000" pitchFamily="2" charset="-52"/>
            </a:endParaRPr>
          </a:p>
        </p:txBody>
      </p:sp>
      <p:sp>
        <p:nvSpPr>
          <p:cNvPr id="271" name="Google Shape;271;p28"/>
          <p:cNvSpPr txBox="1">
            <a:spLocks noGrp="1"/>
          </p:cNvSpPr>
          <p:nvPr>
            <p:ph type="body" idx="1"/>
          </p:nvPr>
        </p:nvSpPr>
        <p:spPr>
          <a:xfrm>
            <a:off x="1477108" y="5163255"/>
            <a:ext cx="6189784" cy="200367"/>
          </a:xfrm>
          <a:prstGeom prst="rect">
            <a:avLst/>
          </a:prstGeom>
          <a:noFill/>
          <a:ln>
            <a:noFill/>
          </a:ln>
        </p:spPr>
        <p:txBody>
          <a:bodyPr spcFirstLastPara="1" wrap="square" lIns="45700" tIns="45700" rIns="45700" bIns="45700" anchor="ctr" anchorCtr="0">
            <a:noAutofit/>
          </a:bodyPr>
          <a:lstStyle/>
          <a:p>
            <a:pPr marL="0" marR="0" lvl="0" indent="0" algn="ctr" rtl="0">
              <a:lnSpc>
                <a:spcPct val="293333"/>
              </a:lnSpc>
              <a:spcBef>
                <a:spcPts val="0"/>
              </a:spcBef>
              <a:spcAft>
                <a:spcPts val="0"/>
              </a:spcAft>
              <a:buClr>
                <a:srgbClr val="333333"/>
              </a:buClr>
              <a:buSzPts val="1500"/>
              <a:buFont typeface="Arial"/>
              <a:buNone/>
            </a:pPr>
            <a:r>
              <a:rPr lang="en-US" sz="1800" dirty="0" smtClean="0">
                <a:solidFill>
                  <a:schemeClr val="tx1"/>
                </a:solidFill>
                <a:latin typeface="Montserrat" panose="00000500000000000000" pitchFamily="2" charset="-52"/>
                <a:ea typeface="Helvetica Neue"/>
                <a:cs typeface="Helvetica Neue"/>
                <a:sym typeface="Helvetica Neue"/>
              </a:rPr>
              <a:t>MUST allow promiscuous mode</a:t>
            </a:r>
            <a:endParaRPr sz="1800" dirty="0">
              <a:solidFill>
                <a:schemeClr val="tx1"/>
              </a:solidFill>
              <a:latin typeface="Montserrat" panose="00000500000000000000" pitchFamily="2" charset="-52"/>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063957"/>
            <a:ext cx="8360132" cy="412597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6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10" name="Google Shape;63;p2"/>
          <p:cNvSpPr/>
          <p:nvPr/>
        </p:nvSpPr>
        <p:spPr>
          <a:xfrm>
            <a:off x="-427355" y="2719051"/>
            <a:ext cx="9998710" cy="1198536"/>
          </a:xfrm>
          <a:prstGeom prst="rect">
            <a:avLst/>
          </a:prstGeom>
          <a:solidFill>
            <a:srgbClr val="FFFFFF"/>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 name="Google Shape;64;p2"/>
          <p:cNvSpPr txBox="1">
            <a:spLocks/>
          </p:cNvSpPr>
          <p:nvPr/>
        </p:nvSpPr>
        <p:spPr>
          <a:xfrm>
            <a:off x="457200" y="2719051"/>
            <a:ext cx="8229600" cy="1198535"/>
          </a:xfrm>
          <a:prstGeom prst="rect">
            <a:avLst/>
          </a:prstGeom>
          <a:noFill/>
          <a:ln>
            <a:noFill/>
          </a:ln>
        </p:spPr>
        <p:txBody>
          <a:bodyPr spcFirstLastPara="1" wrap="square" lIns="45700" tIns="45700" rIns="45700" bIns="45700" anchor="ctr" anchorCtr="0">
            <a:norm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800"/>
              <a:buFont typeface="Calibri"/>
              <a:buNone/>
              <a:defRPr sz="4400" b="0" i="0" u="none" strike="noStrike" cap="none">
                <a:solidFill>
                  <a:srgbClr val="000000"/>
                </a:solidFill>
                <a:latin typeface="Calibri"/>
                <a:ea typeface="Calibri"/>
                <a:cs typeface="Calibri"/>
                <a:sym typeface="Calibri"/>
              </a:defRPr>
            </a:lvl9pPr>
          </a:lstStyle>
          <a:p>
            <a:pPr>
              <a:buSzPts val="4400"/>
            </a:pPr>
            <a:r>
              <a:rPr lang="en-US" smtClean="0">
                <a:latin typeface="Montserrat" panose="00000500000000000000" pitchFamily="2" charset="-52"/>
              </a:rPr>
              <a:t>Dockerfile best practice</a:t>
            </a:r>
            <a:endParaRPr lang="en-US" dirty="0">
              <a:latin typeface="Montserrat" panose="00000500000000000000" pitchFamily="2" charset="-5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75"/>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276" name="Google Shape;276;p29"/>
          <p:cNvSpPr/>
          <p:nvPr/>
        </p:nvSpPr>
        <p:spPr>
          <a:xfrm>
            <a:off x="-427355" y="1292469"/>
            <a:ext cx="9998710" cy="4273062"/>
          </a:xfrm>
          <a:prstGeom prst="rect">
            <a:avLst/>
          </a:prstGeom>
          <a:solidFill>
            <a:srgbClr val="2D465B"/>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5106" y="1575834"/>
            <a:ext cx="8557853" cy="3822643"/>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8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7" name="Google Shape;63;p2"/>
          <p:cNvSpPr/>
          <p:nvPr/>
        </p:nvSpPr>
        <p:spPr>
          <a:xfrm>
            <a:off x="-427355" y="2671476"/>
            <a:ext cx="9998710" cy="889409"/>
          </a:xfrm>
          <a:prstGeom prst="rect">
            <a:avLst/>
          </a:prstGeom>
          <a:solidFill>
            <a:srgbClr val="FFFFFF"/>
          </a:solidFill>
          <a:ln w="9525" cap="flat" cmpd="sng">
            <a:noFill/>
            <a:prstDash val="solid"/>
            <a:round/>
            <a:headEnd type="none" w="sm" len="sm"/>
            <a:tailEnd type="none" w="sm" len="sm"/>
          </a:ln>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85" name="Google Shape;285;p30"/>
          <p:cNvSpPr txBox="1">
            <a:spLocks noGrp="1"/>
          </p:cNvSpPr>
          <p:nvPr>
            <p:ph type="title"/>
          </p:nvPr>
        </p:nvSpPr>
        <p:spPr>
          <a:xfrm>
            <a:off x="457200" y="2724228"/>
            <a:ext cx="8229600" cy="1198536"/>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4400"/>
              <a:buFont typeface="Calibri"/>
              <a:buNone/>
            </a:pPr>
            <a:r>
              <a:rPr lang="en-US" sz="4400" b="0" i="0" u="none" strike="noStrike" cap="none" dirty="0">
                <a:solidFill>
                  <a:srgbClr val="000000"/>
                </a:solidFill>
                <a:latin typeface="Montserrat" panose="00000500000000000000" pitchFamily="2" charset="-52"/>
                <a:sym typeface="Calibri"/>
              </a:rPr>
              <a:t>Main Commands</a:t>
            </a:r>
            <a:endParaRPr dirty="0">
              <a:latin typeface="Montserrat" panose="00000500000000000000" pitchFamily="2" charset="-5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90"/>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291" name="Google Shape;291;p31"/>
          <p:cNvSpPr/>
          <p:nvPr/>
        </p:nvSpPr>
        <p:spPr>
          <a:xfrm flipV="1">
            <a:off x="-427355" y="1714500"/>
            <a:ext cx="9998710" cy="3429000"/>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92" name="Google Shape;292;p31"/>
          <p:cNvSpPr txBox="1">
            <a:spLocks noGrp="1"/>
          </p:cNvSpPr>
          <p:nvPr>
            <p:ph type="title"/>
          </p:nvPr>
        </p:nvSpPr>
        <p:spPr>
          <a:xfrm>
            <a:off x="457200" y="237392"/>
            <a:ext cx="8229600" cy="712176"/>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a:solidFill>
                  <a:srgbClr val="FFFFFF"/>
                </a:solidFill>
                <a:latin typeface="Montserrat" panose="00000500000000000000" pitchFamily="2" charset="-52"/>
              </a:rPr>
              <a:t>Main Docker Commands</a:t>
            </a:r>
            <a:endParaRPr sz="3400" dirty="0">
              <a:latin typeface="Montserrat" panose="00000500000000000000" pitchFamily="2" charset="-52"/>
            </a:endParaRPr>
          </a:p>
        </p:txBody>
      </p:sp>
      <p:sp>
        <p:nvSpPr>
          <p:cNvPr id="293" name="Google Shape;293;p31"/>
          <p:cNvSpPr txBox="1">
            <a:spLocks noGrp="1"/>
          </p:cNvSpPr>
          <p:nvPr>
            <p:ph type="body" idx="1"/>
          </p:nvPr>
        </p:nvSpPr>
        <p:spPr>
          <a:xfrm>
            <a:off x="1002655" y="1433146"/>
            <a:ext cx="7138691" cy="3991708"/>
          </a:xfrm>
          <a:prstGeom prst="rect">
            <a:avLst/>
          </a:prstGeom>
          <a:noFill/>
          <a:ln>
            <a:noFill/>
          </a:ln>
        </p:spPr>
        <p:txBody>
          <a:bodyPr spcFirstLastPara="1" wrap="square" lIns="45700" tIns="45700" rIns="45700" bIns="45700" anchor="ctr" anchorCtr="0">
            <a:normAutofit/>
          </a:bodyPr>
          <a:lstStyle/>
          <a:p>
            <a:pPr marL="285750" indent="-285750">
              <a:lnSpc>
                <a:spcPct val="150000"/>
              </a:lnSpc>
              <a:spcBef>
                <a:spcPts val="0"/>
              </a:spcBef>
              <a:buSzPct val="100000"/>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 pull &lt;</a:t>
            </a:r>
            <a:r>
              <a:rPr lang="en-US" sz="1600" b="0" i="0" u="none" strike="noStrike" cap="none" dirty="0" err="1">
                <a:solidFill>
                  <a:srgbClr val="000000"/>
                </a:solidFill>
                <a:latin typeface="Montserrat" panose="00000500000000000000" pitchFamily="2" charset="-52"/>
                <a:sym typeface="Calibri"/>
              </a:rPr>
              <a:t>image_name</a:t>
            </a:r>
            <a:r>
              <a:rPr lang="en-US" sz="1600" b="0" i="0" u="none" strike="noStrike" cap="none" dirty="0">
                <a:solidFill>
                  <a:srgbClr val="000000"/>
                </a:solidFill>
                <a:latin typeface="Montserrat" panose="00000500000000000000" pitchFamily="2" charset="-52"/>
                <a:sym typeface="Calibri"/>
              </a:rPr>
              <a:t>&gt;</a:t>
            </a:r>
            <a:endParaRPr sz="1600" dirty="0">
              <a:latin typeface="Montserrat" panose="00000500000000000000" pitchFamily="2" charset="-52"/>
            </a:endParaRPr>
          </a:p>
          <a:p>
            <a:pPr marL="285750" indent="-285750">
              <a:lnSpc>
                <a:spcPct val="150000"/>
              </a:lnSpc>
              <a:buSzPct val="100000"/>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 images</a:t>
            </a:r>
            <a:endParaRPr sz="1600" dirty="0">
              <a:latin typeface="Montserrat" panose="00000500000000000000" pitchFamily="2" charset="-52"/>
            </a:endParaRPr>
          </a:p>
          <a:p>
            <a:pPr marL="285750" indent="-285750">
              <a:lnSpc>
                <a:spcPct val="150000"/>
              </a:lnSpc>
              <a:buSzPct val="100000"/>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 </a:t>
            </a:r>
            <a:r>
              <a:rPr lang="en-US" sz="1600" b="0" i="0" u="none" strike="noStrike" cap="none" dirty="0" err="1">
                <a:solidFill>
                  <a:srgbClr val="000000"/>
                </a:solidFill>
                <a:latin typeface="Montserrat" panose="00000500000000000000" pitchFamily="2" charset="-52"/>
                <a:sym typeface="Calibri"/>
              </a:rPr>
              <a:t>ps</a:t>
            </a:r>
            <a:r>
              <a:rPr lang="en-US" sz="1600" b="0" i="0" u="none" strike="noStrike" cap="none" dirty="0">
                <a:solidFill>
                  <a:srgbClr val="000000"/>
                </a:solidFill>
                <a:latin typeface="Montserrat" panose="00000500000000000000" pitchFamily="2" charset="-52"/>
                <a:sym typeface="Calibri"/>
              </a:rPr>
              <a:t> -a</a:t>
            </a:r>
            <a:endParaRPr sz="1600" dirty="0">
              <a:latin typeface="Montserrat" panose="00000500000000000000" pitchFamily="2" charset="-52"/>
            </a:endParaRPr>
          </a:p>
          <a:p>
            <a:pPr marL="285750" indent="-285750">
              <a:lnSpc>
                <a:spcPct val="150000"/>
              </a:lnSpc>
              <a:buSzPct val="100000"/>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 </a:t>
            </a:r>
            <a:r>
              <a:rPr lang="en-US" sz="1600" b="0" i="0" u="none" strike="noStrike" cap="none" dirty="0" err="1">
                <a:solidFill>
                  <a:srgbClr val="000000"/>
                </a:solidFill>
                <a:latin typeface="Montserrat" panose="00000500000000000000" pitchFamily="2" charset="-52"/>
                <a:sym typeface="Calibri"/>
              </a:rPr>
              <a:t>rm</a:t>
            </a:r>
            <a:r>
              <a:rPr lang="en-US" sz="1600" b="0" i="0" u="none" strike="noStrike" cap="none" dirty="0">
                <a:solidFill>
                  <a:srgbClr val="000000"/>
                </a:solidFill>
                <a:latin typeface="Montserrat" panose="00000500000000000000" pitchFamily="2" charset="-52"/>
                <a:sym typeface="Calibri"/>
              </a:rPr>
              <a:t> &lt;id/</a:t>
            </a:r>
            <a:r>
              <a:rPr lang="en-US" sz="1600" b="0" i="0" u="none" strike="noStrike" cap="none" dirty="0" err="1">
                <a:solidFill>
                  <a:srgbClr val="000000"/>
                </a:solidFill>
                <a:latin typeface="Montserrat" panose="00000500000000000000" pitchFamily="2" charset="-52"/>
                <a:sym typeface="Calibri"/>
              </a:rPr>
              <a:t>container_name</a:t>
            </a:r>
            <a:r>
              <a:rPr lang="en-US" sz="1600" b="0" i="0" u="none" strike="noStrike" cap="none" dirty="0">
                <a:solidFill>
                  <a:srgbClr val="000000"/>
                </a:solidFill>
                <a:latin typeface="Montserrat" panose="00000500000000000000" pitchFamily="2" charset="-52"/>
                <a:sym typeface="Calibri"/>
              </a:rPr>
              <a:t>&gt; </a:t>
            </a:r>
            <a:endParaRPr sz="1600" dirty="0">
              <a:latin typeface="Montserrat" panose="00000500000000000000" pitchFamily="2" charset="-52"/>
            </a:endParaRPr>
          </a:p>
          <a:p>
            <a:pPr marL="285750" indent="-285750">
              <a:lnSpc>
                <a:spcPct val="150000"/>
              </a:lnSpc>
              <a:buSzPct val="100000"/>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 run --name &lt;name&gt; -</a:t>
            </a:r>
            <a:r>
              <a:rPr lang="en-US" sz="1600" b="0" i="0" u="none" strike="noStrike" cap="none" dirty="0" err="1">
                <a:solidFill>
                  <a:srgbClr val="000000"/>
                </a:solidFill>
                <a:latin typeface="Montserrat" panose="00000500000000000000" pitchFamily="2" charset="-52"/>
                <a:sym typeface="Calibri"/>
              </a:rPr>
              <a:t>dp</a:t>
            </a:r>
            <a:r>
              <a:rPr lang="en-US" sz="1600" b="0" i="0" u="none" strike="noStrike" cap="none" dirty="0">
                <a:solidFill>
                  <a:srgbClr val="000000"/>
                </a:solidFill>
                <a:latin typeface="Montserrat" panose="00000500000000000000" pitchFamily="2" charset="-52"/>
                <a:sym typeface="Calibri"/>
              </a:rPr>
              <a:t> &lt;port#&gt;:&lt;port#&gt; &lt;</a:t>
            </a:r>
            <a:r>
              <a:rPr lang="en-US" sz="1600" b="0" i="0" u="none" strike="noStrike" cap="none" dirty="0" err="1">
                <a:solidFill>
                  <a:srgbClr val="000000"/>
                </a:solidFill>
                <a:latin typeface="Montserrat" panose="00000500000000000000" pitchFamily="2" charset="-52"/>
                <a:sym typeface="Calibri"/>
              </a:rPr>
              <a:t>image_name</a:t>
            </a:r>
            <a:r>
              <a:rPr lang="en-US" sz="1600" b="0" i="0" u="none" strike="noStrike" cap="none" dirty="0">
                <a:solidFill>
                  <a:srgbClr val="000000"/>
                </a:solidFill>
                <a:latin typeface="Montserrat" panose="00000500000000000000" pitchFamily="2" charset="-52"/>
                <a:sym typeface="Calibri"/>
              </a:rPr>
              <a:t>&gt;</a:t>
            </a:r>
            <a:endParaRPr sz="1600" dirty="0">
              <a:latin typeface="Montserrat" panose="00000500000000000000" pitchFamily="2" charset="-52"/>
            </a:endParaRPr>
          </a:p>
          <a:p>
            <a:pPr marL="285750" indent="-285750">
              <a:lnSpc>
                <a:spcPct val="150000"/>
              </a:lnSpc>
              <a:buSzPct val="100000"/>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 exec -it &lt;name&gt; &lt;command&gt;</a:t>
            </a:r>
            <a:endParaRPr sz="1600" dirty="0">
              <a:latin typeface="Montserrat" panose="00000500000000000000" pitchFamily="2" charset="-5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298"/>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299" name="Google Shape;299;p32"/>
          <p:cNvSpPr/>
          <p:nvPr/>
        </p:nvSpPr>
        <p:spPr>
          <a:xfrm flipV="1">
            <a:off x="-427355" y="1881553"/>
            <a:ext cx="9998710" cy="3094894"/>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0" name="Google Shape;300;p32"/>
          <p:cNvSpPr txBox="1">
            <a:spLocks noGrp="1"/>
          </p:cNvSpPr>
          <p:nvPr>
            <p:ph type="title"/>
          </p:nvPr>
        </p:nvSpPr>
        <p:spPr>
          <a:xfrm>
            <a:off x="457200" y="228600"/>
            <a:ext cx="8229600" cy="720968"/>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a:solidFill>
                  <a:srgbClr val="FFFFFF"/>
                </a:solidFill>
                <a:latin typeface="Montserrat" panose="00000500000000000000" pitchFamily="2" charset="-52"/>
              </a:rPr>
              <a:t>Main Docker Commands</a:t>
            </a:r>
            <a:endParaRPr sz="3400" dirty="0">
              <a:latin typeface="Montserrat" panose="00000500000000000000" pitchFamily="2" charset="-52"/>
            </a:endParaRPr>
          </a:p>
        </p:txBody>
      </p:sp>
      <p:sp>
        <p:nvSpPr>
          <p:cNvPr id="301" name="Google Shape;301;p32"/>
          <p:cNvSpPr txBox="1">
            <a:spLocks noGrp="1"/>
          </p:cNvSpPr>
          <p:nvPr>
            <p:ph type="body" idx="1"/>
          </p:nvPr>
        </p:nvSpPr>
        <p:spPr>
          <a:xfrm>
            <a:off x="1929912" y="2453054"/>
            <a:ext cx="5284177" cy="1951892"/>
          </a:xfrm>
          <a:prstGeom prst="rect">
            <a:avLst/>
          </a:prstGeom>
          <a:noFill/>
          <a:ln>
            <a:noFill/>
          </a:ln>
        </p:spPr>
        <p:txBody>
          <a:bodyPr spcFirstLastPara="1" wrap="square" lIns="45700" tIns="45700" rIns="45700" bIns="45700" anchor="t" anchorCtr="0">
            <a:normAutofit/>
          </a:bodyPr>
          <a:lstStyle/>
          <a:p>
            <a:pPr marL="320841" lvl="0" indent="-320841" algn="l" rtl="0">
              <a:lnSpc>
                <a:spcPct val="150000"/>
              </a:lnSpc>
              <a:spcBef>
                <a:spcPts val="0"/>
              </a:spcBef>
              <a:spcAft>
                <a:spcPts val="0"/>
              </a:spcAft>
              <a:buClr>
                <a:srgbClr val="000000"/>
              </a:buClr>
              <a:buSzPct val="100000"/>
              <a:buFont typeface="Calibri"/>
              <a:buChar char="•"/>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 stop &lt;</a:t>
            </a:r>
            <a:r>
              <a:rPr lang="en-US" sz="1600" b="0" i="0" u="none" strike="noStrike" cap="none" dirty="0" err="1">
                <a:solidFill>
                  <a:srgbClr val="000000"/>
                </a:solidFill>
                <a:latin typeface="Montserrat" panose="00000500000000000000" pitchFamily="2" charset="-52"/>
                <a:sym typeface="Calibri"/>
              </a:rPr>
              <a:t>container_name</a:t>
            </a:r>
            <a:r>
              <a:rPr lang="en-US" sz="1600" b="0" i="0" u="none" strike="noStrike" cap="none" dirty="0">
                <a:solidFill>
                  <a:srgbClr val="000000"/>
                </a:solidFill>
                <a:latin typeface="Montserrat" panose="00000500000000000000" pitchFamily="2" charset="-52"/>
                <a:sym typeface="Calibri"/>
              </a:rPr>
              <a:t>&gt;</a:t>
            </a:r>
            <a:endParaRPr sz="1600" dirty="0">
              <a:latin typeface="Montserrat" panose="00000500000000000000" pitchFamily="2" charset="-52"/>
            </a:endParaRPr>
          </a:p>
          <a:p>
            <a:pPr marL="320841" lvl="0" indent="-320841" algn="l" rtl="0">
              <a:lnSpc>
                <a:spcPct val="150000"/>
              </a:lnSpc>
              <a:spcBef>
                <a:spcPts val="700"/>
              </a:spcBef>
              <a:spcAft>
                <a:spcPts val="0"/>
              </a:spcAft>
              <a:buClr>
                <a:srgbClr val="000000"/>
              </a:buClr>
              <a:buSzPct val="100000"/>
              <a:buFont typeface="Calibri"/>
              <a:buChar char="•"/>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 </a:t>
            </a:r>
            <a:r>
              <a:rPr lang="en-US" sz="1600" b="0" i="0" u="none" strike="noStrike" cap="none" dirty="0" err="1">
                <a:solidFill>
                  <a:srgbClr val="000000"/>
                </a:solidFill>
                <a:latin typeface="Montserrat" panose="00000500000000000000" pitchFamily="2" charset="-52"/>
                <a:sym typeface="Calibri"/>
              </a:rPr>
              <a:t>rm</a:t>
            </a:r>
            <a:r>
              <a:rPr lang="en-US" sz="1600" b="0" i="0" u="none" strike="noStrike" cap="none" dirty="0">
                <a:solidFill>
                  <a:srgbClr val="000000"/>
                </a:solidFill>
                <a:latin typeface="Montserrat" panose="00000500000000000000" pitchFamily="2" charset="-52"/>
                <a:sym typeface="Calibri"/>
              </a:rPr>
              <a:t> &lt;id/</a:t>
            </a:r>
            <a:r>
              <a:rPr lang="en-US" sz="1600" b="0" i="0" u="none" strike="noStrike" cap="none" dirty="0" err="1">
                <a:solidFill>
                  <a:srgbClr val="000000"/>
                </a:solidFill>
                <a:latin typeface="Montserrat" panose="00000500000000000000" pitchFamily="2" charset="-52"/>
                <a:sym typeface="Calibri"/>
              </a:rPr>
              <a:t>container_name</a:t>
            </a:r>
            <a:r>
              <a:rPr lang="en-US" sz="1600" b="0" i="0" u="none" strike="noStrike" cap="none" dirty="0">
                <a:solidFill>
                  <a:srgbClr val="000000"/>
                </a:solidFill>
                <a:latin typeface="Montserrat" panose="00000500000000000000" pitchFamily="2" charset="-52"/>
                <a:sym typeface="Calibri"/>
              </a:rPr>
              <a:t>&gt;</a:t>
            </a:r>
            <a:endParaRPr sz="1600" dirty="0">
              <a:latin typeface="Montserrat" panose="00000500000000000000" pitchFamily="2" charset="-52"/>
            </a:endParaRPr>
          </a:p>
          <a:p>
            <a:pPr marL="320841" lvl="0" indent="-320841" algn="l" rtl="0">
              <a:lnSpc>
                <a:spcPct val="150000"/>
              </a:lnSpc>
              <a:spcBef>
                <a:spcPts val="700"/>
              </a:spcBef>
              <a:spcAft>
                <a:spcPts val="0"/>
              </a:spcAft>
              <a:buClr>
                <a:srgbClr val="000000"/>
              </a:buClr>
              <a:buSzPct val="100000"/>
              <a:buFont typeface="Calibri"/>
              <a:buChar char="•"/>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 </a:t>
            </a:r>
            <a:r>
              <a:rPr lang="en-US" sz="1600" b="0" i="0" u="none" strike="noStrike" cap="none" dirty="0" err="1">
                <a:solidFill>
                  <a:srgbClr val="000000"/>
                </a:solidFill>
                <a:latin typeface="Montserrat" panose="00000500000000000000" pitchFamily="2" charset="-52"/>
                <a:sym typeface="Calibri"/>
              </a:rPr>
              <a:t>rmi</a:t>
            </a:r>
            <a:r>
              <a:rPr lang="en-US" sz="1600" b="0" i="0" u="none" strike="noStrike" cap="none" dirty="0">
                <a:solidFill>
                  <a:srgbClr val="000000"/>
                </a:solidFill>
                <a:latin typeface="Montserrat" panose="00000500000000000000" pitchFamily="2" charset="-52"/>
                <a:sym typeface="Calibri"/>
              </a:rPr>
              <a:t> &lt;</a:t>
            </a:r>
            <a:r>
              <a:rPr lang="en-US" sz="1600" b="0" i="0" u="none" strike="noStrike" cap="none" dirty="0" err="1">
                <a:solidFill>
                  <a:srgbClr val="000000"/>
                </a:solidFill>
                <a:latin typeface="Montserrat" panose="00000500000000000000" pitchFamily="2" charset="-52"/>
                <a:sym typeface="Calibri"/>
              </a:rPr>
              <a:t>image_name</a:t>
            </a:r>
            <a:r>
              <a:rPr lang="en-US" sz="1600" b="0" i="0" u="none" strike="noStrike" cap="none" dirty="0">
                <a:solidFill>
                  <a:srgbClr val="000000"/>
                </a:solidFill>
                <a:latin typeface="Montserrat" panose="00000500000000000000" pitchFamily="2" charset="-52"/>
                <a:sym typeface="Calibri"/>
              </a:rPr>
              <a:t>&gt;</a:t>
            </a:r>
            <a:endParaRPr sz="1600" dirty="0">
              <a:latin typeface="Montserrat" panose="00000500000000000000" pitchFamily="2" charset="-52"/>
            </a:endParaRPr>
          </a:p>
          <a:p>
            <a:pPr marL="320841" lvl="0" indent="-320841" algn="l" rtl="0">
              <a:lnSpc>
                <a:spcPct val="150000"/>
              </a:lnSpc>
              <a:spcBef>
                <a:spcPts val="700"/>
              </a:spcBef>
              <a:spcAft>
                <a:spcPts val="0"/>
              </a:spcAft>
              <a:buClr>
                <a:srgbClr val="000000"/>
              </a:buClr>
              <a:buSzPct val="100000"/>
              <a:buFont typeface="Calibri"/>
              <a:buChar char="•"/>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 </a:t>
            </a:r>
            <a:r>
              <a:rPr lang="en-US" sz="1600" b="0" i="0" u="none" strike="noStrike" cap="none" dirty="0" err="1">
                <a:solidFill>
                  <a:srgbClr val="000000"/>
                </a:solidFill>
                <a:latin typeface="Montserrat" panose="00000500000000000000" pitchFamily="2" charset="-52"/>
                <a:sym typeface="Calibri"/>
              </a:rPr>
              <a:t>rm</a:t>
            </a:r>
            <a:r>
              <a:rPr lang="en-US" sz="1600" b="0" i="0" u="none" strike="noStrike" cap="none" dirty="0">
                <a:solidFill>
                  <a:srgbClr val="000000"/>
                </a:solidFill>
                <a:latin typeface="Montserrat" panose="00000500000000000000" pitchFamily="2" charset="-52"/>
                <a:sym typeface="Calibri"/>
              </a:rPr>
              <a:t> $(</a:t>
            </a: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 </a:t>
            </a:r>
            <a:r>
              <a:rPr lang="en-US" sz="1600" b="0" i="0" u="none" strike="noStrike" cap="none" dirty="0" err="1">
                <a:solidFill>
                  <a:srgbClr val="000000"/>
                </a:solidFill>
                <a:latin typeface="Montserrat" panose="00000500000000000000" pitchFamily="2" charset="-52"/>
                <a:sym typeface="Calibri"/>
              </a:rPr>
              <a:t>ps</a:t>
            </a:r>
            <a:r>
              <a:rPr lang="en-US" sz="1600" b="0" i="0" u="none" strike="noStrike" cap="none" dirty="0">
                <a:solidFill>
                  <a:srgbClr val="000000"/>
                </a:solidFill>
                <a:latin typeface="Montserrat" panose="00000500000000000000" pitchFamily="2" charset="-52"/>
                <a:sym typeface="Calibri"/>
              </a:rPr>
              <a:t> -q -f status=exited)</a:t>
            </a:r>
            <a:endParaRPr sz="1600" dirty="0">
              <a:latin typeface="Montserrat" panose="00000500000000000000" pitchFamily="2" charset="-5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306"/>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7" name="Google Shape;63;p2"/>
          <p:cNvSpPr/>
          <p:nvPr/>
        </p:nvSpPr>
        <p:spPr>
          <a:xfrm>
            <a:off x="-427355" y="2936630"/>
            <a:ext cx="9998710" cy="986133"/>
          </a:xfrm>
          <a:prstGeom prst="rect">
            <a:avLst/>
          </a:prstGeom>
          <a:solidFill>
            <a:srgbClr val="FFFFFF"/>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8" name="Google Shape;308;p33"/>
          <p:cNvSpPr txBox="1">
            <a:spLocks noGrp="1"/>
          </p:cNvSpPr>
          <p:nvPr>
            <p:ph type="title"/>
          </p:nvPr>
        </p:nvSpPr>
        <p:spPr>
          <a:xfrm>
            <a:off x="457200" y="2724228"/>
            <a:ext cx="8229600" cy="1198536"/>
          </a:xfrm>
          <a:prstGeom prst="rect">
            <a:avLst/>
          </a:prstGeom>
          <a:noFill/>
          <a:ln>
            <a:noFill/>
          </a:ln>
        </p:spPr>
        <p:txBody>
          <a:bodyPr spcFirstLastPara="1" wrap="square" lIns="45700" tIns="45700" rIns="45700" bIns="45700" anchor="ctr" anchorCtr="0">
            <a:normAutofit/>
          </a:bodyPr>
          <a:lstStyle/>
          <a:p>
            <a:pPr marL="0" lvl="0" indent="0" algn="ctr" rtl="0">
              <a:lnSpc>
                <a:spcPct val="100000"/>
              </a:lnSpc>
              <a:spcBef>
                <a:spcPts val="0"/>
              </a:spcBef>
              <a:spcAft>
                <a:spcPts val="0"/>
              </a:spcAft>
              <a:buClr>
                <a:srgbClr val="000000"/>
              </a:buClr>
              <a:buSzPts val="4400"/>
              <a:buFont typeface="Calibri"/>
              <a:buNone/>
            </a:pPr>
            <a:r>
              <a:rPr lang="en-US" sz="4400" b="0" i="0" u="none" strike="noStrike" cap="none" dirty="0" smtClean="0">
                <a:solidFill>
                  <a:srgbClr val="000000"/>
                </a:solidFill>
                <a:latin typeface="Montserrat" panose="00000500000000000000" pitchFamily="2" charset="-52"/>
                <a:sym typeface="Calibri"/>
              </a:rPr>
              <a:t>Docker-compose</a:t>
            </a:r>
            <a:endParaRPr dirty="0">
              <a:latin typeface="Montserrat" panose="00000500000000000000" pitchFamily="2" charset="-5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313"/>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8" name="Google Shape;291;p31"/>
          <p:cNvSpPr/>
          <p:nvPr/>
        </p:nvSpPr>
        <p:spPr>
          <a:xfrm flipV="1">
            <a:off x="-427355" y="1362808"/>
            <a:ext cx="9998710" cy="4132384"/>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15" name="Google Shape;315;p34"/>
          <p:cNvSpPr txBox="1">
            <a:spLocks noGrp="1"/>
          </p:cNvSpPr>
          <p:nvPr>
            <p:ph type="title"/>
          </p:nvPr>
        </p:nvSpPr>
        <p:spPr>
          <a:xfrm>
            <a:off x="457200" y="219630"/>
            <a:ext cx="8229600" cy="694770"/>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800" dirty="0">
                <a:solidFill>
                  <a:srgbClr val="FFFFFF"/>
                </a:solidFill>
                <a:latin typeface="Montserrat" panose="00000500000000000000" pitchFamily="2" charset="-52"/>
              </a:rPr>
              <a:t>Docker Compose</a:t>
            </a:r>
            <a:endParaRPr dirty="0">
              <a:latin typeface="Montserrat" panose="00000500000000000000" pitchFamily="2" charset="-52"/>
            </a:endParaRPr>
          </a:p>
        </p:txBody>
      </p:sp>
      <p:pic>
        <p:nvPicPr>
          <p:cNvPr id="317" name="Google Shape;317;p34" descr="01.png"/>
          <p:cNvPicPr preferRelativeResize="0"/>
          <p:nvPr/>
        </p:nvPicPr>
        <p:blipFill rotWithShape="1">
          <a:blip r:embed="rId4">
            <a:alphaModFix/>
          </a:blip>
          <a:srcRect/>
          <a:stretch/>
        </p:blipFill>
        <p:spPr>
          <a:xfrm>
            <a:off x="0" y="1721579"/>
            <a:ext cx="9144000" cy="343228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321"/>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323" name="Google Shape;323;p35"/>
          <p:cNvSpPr txBox="1">
            <a:spLocks noGrp="1"/>
          </p:cNvSpPr>
          <p:nvPr>
            <p:ph type="title"/>
          </p:nvPr>
        </p:nvSpPr>
        <p:spPr>
          <a:xfrm>
            <a:off x="457200" y="219808"/>
            <a:ext cx="8229600" cy="703384"/>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a:solidFill>
                  <a:srgbClr val="FFFFFF"/>
                </a:solidFill>
                <a:latin typeface="Montserrat" panose="00000500000000000000" pitchFamily="2" charset="-52"/>
              </a:rPr>
              <a:t>Docker Compose</a:t>
            </a:r>
            <a:endParaRPr sz="3400" dirty="0">
              <a:latin typeface="Montserrat" panose="00000500000000000000" pitchFamily="2" charset="-52"/>
            </a:endParaRPr>
          </a:p>
        </p:txBody>
      </p:sp>
      <p:sp>
        <p:nvSpPr>
          <p:cNvPr id="8" name="Google Shape;291;p31"/>
          <p:cNvSpPr/>
          <p:nvPr/>
        </p:nvSpPr>
        <p:spPr>
          <a:xfrm flipV="1">
            <a:off x="-427355" y="1197380"/>
            <a:ext cx="9998710" cy="4435072"/>
          </a:xfrm>
          <a:prstGeom prst="rect">
            <a:avLst/>
          </a:prstGeom>
          <a:solidFill>
            <a:srgbClr val="122130"/>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00" b="0" i="0" u="none" strike="noStrike" cap="none">
              <a:solidFill>
                <a:srgbClr val="FFFFFF"/>
              </a:solidFill>
              <a:latin typeface="Calibri"/>
              <a:ea typeface="Calibri"/>
              <a:cs typeface="Calibri"/>
              <a:sym typeface="Calibri"/>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60716"/>
            <a:ext cx="9144000" cy="4283816"/>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329"/>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8" name="Google Shape;291;p31"/>
          <p:cNvSpPr/>
          <p:nvPr/>
        </p:nvSpPr>
        <p:spPr>
          <a:xfrm flipV="1">
            <a:off x="-427355" y="1714500"/>
            <a:ext cx="9998710" cy="3429000"/>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31" name="Google Shape;331;p36"/>
          <p:cNvSpPr txBox="1">
            <a:spLocks noGrp="1"/>
          </p:cNvSpPr>
          <p:nvPr>
            <p:ph type="title"/>
          </p:nvPr>
        </p:nvSpPr>
        <p:spPr>
          <a:xfrm>
            <a:off x="1195754" y="246182"/>
            <a:ext cx="6752492" cy="665924"/>
          </a:xfrm>
          <a:prstGeom prst="rect">
            <a:avLst/>
          </a:prstGeom>
          <a:noFill/>
          <a:ln>
            <a:noFill/>
          </a:ln>
        </p:spPr>
        <p:txBody>
          <a:bodyPr spcFirstLastPara="1" wrap="square" lIns="45700" tIns="45700" rIns="45700" bIns="45700" anchor="ctr" anchorCtr="0">
            <a:normAutofit fontScale="90000"/>
          </a:bodyPr>
          <a:lstStyle/>
          <a:p>
            <a:pPr marL="0" marR="0" lvl="0" indent="0" rtl="0">
              <a:lnSpc>
                <a:spcPct val="100000"/>
              </a:lnSpc>
              <a:spcBef>
                <a:spcPts val="0"/>
              </a:spcBef>
              <a:spcAft>
                <a:spcPts val="0"/>
              </a:spcAft>
              <a:buClr>
                <a:srgbClr val="FFFFFF"/>
              </a:buClr>
              <a:buSzPts val="3800"/>
              <a:buFont typeface="Calibri"/>
              <a:buNone/>
            </a:pPr>
            <a:r>
              <a:rPr lang="en-US" sz="3800" dirty="0">
                <a:solidFill>
                  <a:srgbClr val="FFFFFF"/>
                </a:solidFill>
                <a:latin typeface="Montserrat" panose="00000500000000000000" pitchFamily="2" charset="-52"/>
              </a:rPr>
              <a:t>Main Docker Commands</a:t>
            </a:r>
            <a:endParaRPr dirty="0">
              <a:latin typeface="Montserrat" panose="00000500000000000000" pitchFamily="2" charset="-52"/>
            </a:endParaRPr>
          </a:p>
        </p:txBody>
      </p:sp>
      <p:sp>
        <p:nvSpPr>
          <p:cNvPr id="332" name="Google Shape;332;p36"/>
          <p:cNvSpPr txBox="1">
            <a:spLocks noGrp="1"/>
          </p:cNvSpPr>
          <p:nvPr>
            <p:ph type="body" idx="1"/>
          </p:nvPr>
        </p:nvSpPr>
        <p:spPr>
          <a:xfrm>
            <a:off x="2123343" y="1714499"/>
            <a:ext cx="4897315" cy="3429001"/>
          </a:xfrm>
          <a:prstGeom prst="rect">
            <a:avLst/>
          </a:prstGeom>
          <a:noFill/>
          <a:ln>
            <a:noFill/>
          </a:ln>
        </p:spPr>
        <p:txBody>
          <a:bodyPr spcFirstLastPara="1" wrap="square" lIns="45700" tIns="45700" rIns="45700" bIns="45700" anchor="ctr" anchorCtr="0">
            <a:normAutofit/>
          </a:bodyPr>
          <a:lstStyle/>
          <a:p>
            <a:pPr marL="320841" lvl="0" indent="-320841" algn="l" rtl="0">
              <a:lnSpc>
                <a:spcPct val="150000"/>
              </a:lnSpc>
              <a:spcBef>
                <a:spcPts val="0"/>
              </a:spcBef>
              <a:spcAft>
                <a:spcPts val="0"/>
              </a:spcAft>
              <a:buClr>
                <a:srgbClr val="000000"/>
              </a:buClr>
              <a:buSzPct val="100000"/>
              <a:buFont typeface="Calibri"/>
              <a:buChar char="•"/>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-compose up -d —no-deps</a:t>
            </a:r>
            <a:endParaRPr sz="1600" dirty="0">
              <a:latin typeface="Montserrat" panose="00000500000000000000" pitchFamily="2" charset="-52"/>
            </a:endParaRPr>
          </a:p>
          <a:p>
            <a:pPr marL="320841" lvl="0" indent="-320841" algn="l" rtl="0">
              <a:lnSpc>
                <a:spcPct val="150000"/>
              </a:lnSpc>
              <a:spcBef>
                <a:spcPts val="700"/>
              </a:spcBef>
              <a:spcAft>
                <a:spcPts val="0"/>
              </a:spcAft>
              <a:buClr>
                <a:srgbClr val="000000"/>
              </a:buClr>
              <a:buSzPct val="100000"/>
              <a:buFont typeface="Calibri"/>
              <a:buChar char="•"/>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-compose down -t &lt;</a:t>
            </a:r>
            <a:r>
              <a:rPr lang="en-US" sz="1600" b="0" i="0" u="none" strike="noStrike" cap="none" dirty="0" err="1">
                <a:solidFill>
                  <a:srgbClr val="000000"/>
                </a:solidFill>
                <a:latin typeface="Montserrat" panose="00000500000000000000" pitchFamily="2" charset="-52"/>
                <a:sym typeface="Calibri"/>
              </a:rPr>
              <a:t>time_in_sec</a:t>
            </a:r>
            <a:r>
              <a:rPr lang="en-US" sz="1600" b="0" i="0" u="none" strike="noStrike" cap="none" dirty="0">
                <a:solidFill>
                  <a:srgbClr val="000000"/>
                </a:solidFill>
                <a:latin typeface="Montserrat" panose="00000500000000000000" pitchFamily="2" charset="-52"/>
                <a:sym typeface="Calibri"/>
              </a:rPr>
              <a:t>&gt;</a:t>
            </a:r>
            <a:endParaRPr sz="1600" dirty="0">
              <a:latin typeface="Montserrat" panose="00000500000000000000" pitchFamily="2" charset="-52"/>
            </a:endParaRPr>
          </a:p>
          <a:p>
            <a:pPr marL="320841" lvl="0" indent="-320841" algn="l" rtl="0">
              <a:lnSpc>
                <a:spcPct val="150000"/>
              </a:lnSpc>
              <a:spcBef>
                <a:spcPts val="700"/>
              </a:spcBef>
              <a:spcAft>
                <a:spcPts val="0"/>
              </a:spcAft>
              <a:buClr>
                <a:srgbClr val="000000"/>
              </a:buClr>
              <a:buSzPct val="100000"/>
              <a:buFont typeface="Calibri"/>
              <a:buChar char="•"/>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-compose </a:t>
            </a:r>
            <a:r>
              <a:rPr lang="en-US" sz="1600" b="0" i="0" u="none" strike="noStrike" cap="none" dirty="0" err="1">
                <a:solidFill>
                  <a:srgbClr val="000000"/>
                </a:solidFill>
                <a:latin typeface="Montserrat" panose="00000500000000000000" pitchFamily="2" charset="-52"/>
                <a:sym typeface="Calibri"/>
              </a:rPr>
              <a:t>rm</a:t>
            </a:r>
            <a:endParaRPr sz="1600" dirty="0">
              <a:latin typeface="Montserrat" panose="00000500000000000000" pitchFamily="2" charset="-52"/>
            </a:endParaRPr>
          </a:p>
          <a:p>
            <a:pPr marL="320841" lvl="0" indent="-320841" algn="l" rtl="0">
              <a:lnSpc>
                <a:spcPct val="150000"/>
              </a:lnSpc>
              <a:spcBef>
                <a:spcPts val="700"/>
              </a:spcBef>
              <a:spcAft>
                <a:spcPts val="0"/>
              </a:spcAft>
              <a:buClr>
                <a:srgbClr val="000000"/>
              </a:buClr>
              <a:buSzPct val="100000"/>
              <a:buFont typeface="Calibri"/>
              <a:buChar char="•"/>
            </a:pPr>
            <a:r>
              <a:rPr lang="en-US" sz="1600" b="0" i="0" u="none" strike="noStrike" cap="none" dirty="0">
                <a:solidFill>
                  <a:srgbClr val="000000"/>
                </a:solidFill>
                <a:latin typeface="Montserrat" panose="00000500000000000000" pitchFamily="2" charset="-52"/>
                <a:sym typeface="Calibri"/>
              </a:rPr>
              <a:t>exec &lt;name&gt; COMMAND [ARGS...]</a:t>
            </a:r>
            <a:endParaRPr sz="1600" dirty="0">
              <a:latin typeface="Montserrat" panose="00000500000000000000" pitchFamily="2" charset="-52"/>
            </a:endParaRPr>
          </a:p>
          <a:p>
            <a:pPr marL="320841" lvl="0" indent="-320841" algn="l" rtl="0">
              <a:lnSpc>
                <a:spcPct val="150000"/>
              </a:lnSpc>
              <a:spcBef>
                <a:spcPts val="700"/>
              </a:spcBef>
              <a:spcAft>
                <a:spcPts val="0"/>
              </a:spcAft>
              <a:buClr>
                <a:srgbClr val="000000"/>
              </a:buClr>
              <a:buSzPct val="100000"/>
              <a:buFont typeface="Calibri"/>
              <a:buChar char="•"/>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-compose </a:t>
            </a:r>
            <a:r>
              <a:rPr lang="en-US" sz="1600" b="0" i="0" u="none" strike="noStrike" cap="none" dirty="0" err="1">
                <a:solidFill>
                  <a:srgbClr val="000000"/>
                </a:solidFill>
                <a:latin typeface="Montserrat" panose="00000500000000000000" pitchFamily="2" charset="-52"/>
                <a:sym typeface="Calibri"/>
              </a:rPr>
              <a:t>rm</a:t>
            </a:r>
            <a:r>
              <a:rPr lang="en-US" sz="1600" b="0" i="0" u="none" strike="noStrike" cap="none" dirty="0">
                <a:solidFill>
                  <a:srgbClr val="000000"/>
                </a:solidFill>
                <a:latin typeface="Montserrat" panose="00000500000000000000" pitchFamily="2" charset="-52"/>
                <a:sym typeface="Calibri"/>
              </a:rPr>
              <a:t> &lt;id/</a:t>
            </a:r>
            <a:r>
              <a:rPr lang="en-US" sz="1600" b="0" i="0" u="none" strike="noStrike" cap="none" dirty="0" err="1">
                <a:solidFill>
                  <a:srgbClr val="000000"/>
                </a:solidFill>
                <a:latin typeface="Montserrat" panose="00000500000000000000" pitchFamily="2" charset="-52"/>
                <a:sym typeface="Calibri"/>
              </a:rPr>
              <a:t>container_name</a:t>
            </a:r>
            <a:r>
              <a:rPr lang="en-US" sz="1600" b="0" i="0" u="none" strike="noStrike" cap="none" dirty="0">
                <a:solidFill>
                  <a:srgbClr val="000000"/>
                </a:solidFill>
                <a:latin typeface="Montserrat" panose="00000500000000000000" pitchFamily="2" charset="-52"/>
                <a:sym typeface="Calibri"/>
              </a:rPr>
              <a:t>&gt;</a:t>
            </a:r>
            <a:endParaRPr sz="1600" dirty="0">
              <a:latin typeface="Montserrat" panose="00000500000000000000" pitchFamily="2" charset="-52"/>
            </a:endParaRPr>
          </a:p>
          <a:p>
            <a:pPr marL="320841" lvl="0" indent="-320841" algn="l" rtl="0">
              <a:lnSpc>
                <a:spcPct val="150000"/>
              </a:lnSpc>
              <a:spcBef>
                <a:spcPts val="700"/>
              </a:spcBef>
              <a:spcAft>
                <a:spcPts val="0"/>
              </a:spcAft>
              <a:buClr>
                <a:srgbClr val="000000"/>
              </a:buClr>
              <a:buSzPct val="100000"/>
              <a:buFont typeface="Calibri"/>
              <a:buChar char="•"/>
            </a:pPr>
            <a:r>
              <a:rPr lang="en-US" sz="1600" b="0" i="0" u="none" strike="noStrike" cap="none" dirty="0" err="1">
                <a:solidFill>
                  <a:srgbClr val="000000"/>
                </a:solidFill>
                <a:latin typeface="Montserrat" panose="00000500000000000000" pitchFamily="2" charset="-52"/>
                <a:sym typeface="Calibri"/>
              </a:rPr>
              <a:t>docker</a:t>
            </a:r>
            <a:r>
              <a:rPr lang="en-US" sz="1600" b="0" i="0" u="none" strike="noStrike" cap="none" dirty="0">
                <a:solidFill>
                  <a:srgbClr val="000000"/>
                </a:solidFill>
                <a:latin typeface="Montserrat" panose="00000500000000000000" pitchFamily="2" charset="-52"/>
                <a:sym typeface="Calibri"/>
              </a:rPr>
              <a:t>-compose restart -t &lt;</a:t>
            </a:r>
            <a:r>
              <a:rPr lang="en-US" sz="1600" b="0" i="0" u="none" strike="noStrike" cap="none" dirty="0" err="1">
                <a:solidFill>
                  <a:srgbClr val="000000"/>
                </a:solidFill>
                <a:latin typeface="Montserrat" panose="00000500000000000000" pitchFamily="2" charset="-52"/>
                <a:sym typeface="Calibri"/>
              </a:rPr>
              <a:t>time_in_sec</a:t>
            </a:r>
            <a:r>
              <a:rPr lang="en-US" sz="1600" b="0" i="0" u="none" strike="noStrike" cap="none" dirty="0">
                <a:solidFill>
                  <a:srgbClr val="000000"/>
                </a:solidFill>
                <a:latin typeface="Montserrat" panose="00000500000000000000" pitchFamily="2" charset="-52"/>
                <a:sym typeface="Calibri"/>
              </a:rPr>
              <a:t>&gt;</a:t>
            </a:r>
            <a:endParaRPr sz="1600" dirty="0">
              <a:latin typeface="Montserrat" panose="00000500000000000000" pitchFamily="2" charset="-5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7"/>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338" name="Google Shape;338;p37"/>
          <p:cNvSpPr txBox="1">
            <a:spLocks noGrp="1"/>
          </p:cNvSpPr>
          <p:nvPr>
            <p:ph type="title"/>
          </p:nvPr>
        </p:nvSpPr>
        <p:spPr>
          <a:xfrm>
            <a:off x="457200" y="2627552"/>
            <a:ext cx="8229600" cy="1143008"/>
          </a:xfrm>
          <a:prstGeom prst="rect">
            <a:avLst/>
          </a:prstGeom>
          <a:noFill/>
          <a:ln>
            <a:noFill/>
          </a:ln>
        </p:spPr>
        <p:txBody>
          <a:bodyPr spcFirstLastPara="1" wrap="square" lIns="45700" tIns="45700" rIns="45700" bIns="45700" anchor="ctr" anchorCtr="0">
            <a:normAutofit/>
          </a:bodyPr>
          <a:lstStyle/>
          <a:p>
            <a:pPr marL="0" marR="0" lvl="0" indent="0" algn="ctr" rtl="0">
              <a:lnSpc>
                <a:spcPct val="100000"/>
              </a:lnSpc>
              <a:spcBef>
                <a:spcPts val="0"/>
              </a:spcBef>
              <a:spcAft>
                <a:spcPts val="0"/>
              </a:spcAft>
              <a:buClr>
                <a:srgbClr val="FFFFFF"/>
              </a:buClr>
              <a:buSzPts val="4400"/>
              <a:buFont typeface="Calibri"/>
              <a:buNone/>
            </a:pPr>
            <a:r>
              <a:rPr lang="en-US" dirty="0">
                <a:solidFill>
                  <a:srgbClr val="FFFFFF"/>
                </a:solidFill>
                <a:latin typeface="Montserrat" panose="00000500000000000000" pitchFamily="2" charset="-52"/>
              </a:rPr>
              <a:t>Questions ?</a:t>
            </a:r>
            <a:endParaRPr dirty="0">
              <a:latin typeface="Montserrat" panose="00000500000000000000" pitchFamily="2" charset="-5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343"/>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6" name="Прямоугольник 3"/>
          <p:cNvSpPr/>
          <p:nvPr/>
        </p:nvSpPr>
        <p:spPr>
          <a:xfrm>
            <a:off x="-427355" y="2688026"/>
            <a:ext cx="9998710" cy="820105"/>
          </a:xfrm>
          <a:prstGeom prst="rect">
            <a:avLst/>
          </a:prstGeom>
          <a:solidFill>
            <a:srgbClr val="FFFFFF"/>
          </a:solidFill>
          <a:ln>
            <a:noFill/>
          </a:ln>
          <a:effectLst/>
        </p:spPr>
        <p:txBody>
          <a:bodyPr lIns="45718" tIns="45718" rIns="45718" bIns="45718" anchor="ctr"/>
          <a:lstStyle/>
          <a:p>
            <a:pPr algn="ctr">
              <a:defRPr>
                <a:solidFill>
                  <a:srgbClr val="FFFFFF"/>
                </a:solidFill>
                <a:latin typeface="+mn-lt"/>
                <a:ea typeface="+mn-ea"/>
                <a:cs typeface="+mn-cs"/>
                <a:sym typeface="Calibri"/>
              </a:defRPr>
            </a:pPr>
            <a:endParaRPr/>
          </a:p>
        </p:txBody>
      </p:sp>
      <p:sp>
        <p:nvSpPr>
          <p:cNvPr id="7" name="Название 1"/>
          <p:cNvSpPr txBox="1">
            <a:spLocks noGrp="1"/>
          </p:cNvSpPr>
          <p:nvPr>
            <p:ph type="title"/>
          </p:nvPr>
        </p:nvSpPr>
        <p:spPr>
          <a:xfrm>
            <a:off x="457200" y="2705610"/>
            <a:ext cx="8229600" cy="1211976"/>
          </a:xfrm>
          <a:prstGeom prst="rect">
            <a:avLst/>
          </a:prstGeom>
        </p:spPr>
        <p:txBody>
          <a:bodyPr>
            <a:normAutofit/>
          </a:bodyPr>
          <a:lstStyle/>
          <a:p>
            <a:r>
              <a:rPr sz="3400" dirty="0">
                <a:latin typeface="Montserrat" panose="00000500000000000000" pitchFamily="2" charset="-52"/>
              </a:rPr>
              <a:t>Thanks for </a:t>
            </a:r>
            <a:r>
              <a:rPr sz="3400" dirty="0" smtClean="0">
                <a:latin typeface="Montserrat" panose="00000500000000000000" pitchFamily="2" charset="-52"/>
              </a:rPr>
              <a:t>attention!</a:t>
            </a:r>
            <a:endParaRPr sz="3400" dirty="0">
              <a:latin typeface="Montserrat" panose="00000500000000000000" pitchFamily="2" charset="-5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69"/>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70" name="Google Shape;70;p3"/>
          <p:cNvSpPr/>
          <p:nvPr/>
        </p:nvSpPr>
        <p:spPr>
          <a:xfrm flipV="1">
            <a:off x="-427355" y="1182642"/>
            <a:ext cx="9998709" cy="4492713"/>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71" name="Google Shape;71;p3"/>
          <p:cNvSpPr txBox="1">
            <a:spLocks noGrp="1"/>
          </p:cNvSpPr>
          <p:nvPr>
            <p:ph type="title"/>
          </p:nvPr>
        </p:nvSpPr>
        <p:spPr>
          <a:xfrm>
            <a:off x="1230923" y="116276"/>
            <a:ext cx="6682154" cy="938806"/>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err="1">
                <a:solidFill>
                  <a:srgbClr val="FFFFFF"/>
                </a:solidFill>
                <a:latin typeface="Montserrat" panose="00000500000000000000" pitchFamily="2" charset="-52"/>
              </a:rPr>
              <a:t>Dockerfile</a:t>
            </a:r>
            <a:r>
              <a:rPr lang="en-US" sz="3400" dirty="0">
                <a:solidFill>
                  <a:srgbClr val="FFFFFF"/>
                </a:solidFill>
                <a:latin typeface="Montserrat" panose="00000500000000000000" pitchFamily="2" charset="-52"/>
              </a:rPr>
              <a:t> best practices</a:t>
            </a:r>
            <a:endParaRPr sz="3400" dirty="0">
              <a:latin typeface="Montserrat" panose="00000500000000000000" pitchFamily="2" charset="-52"/>
            </a:endParaRPr>
          </a:p>
        </p:txBody>
      </p:sp>
      <p:sp>
        <p:nvSpPr>
          <p:cNvPr id="72" name="Google Shape;72;p3"/>
          <p:cNvSpPr txBox="1">
            <a:spLocks noGrp="1"/>
          </p:cNvSpPr>
          <p:nvPr>
            <p:ph type="body" idx="1"/>
          </p:nvPr>
        </p:nvSpPr>
        <p:spPr>
          <a:xfrm>
            <a:off x="1648557" y="1389185"/>
            <a:ext cx="6198578" cy="4009105"/>
          </a:xfrm>
          <a:prstGeom prst="rect">
            <a:avLst/>
          </a:prstGeom>
          <a:noFill/>
          <a:ln>
            <a:noFill/>
          </a:ln>
        </p:spPr>
        <p:txBody>
          <a:bodyPr spcFirstLastPara="1" wrap="square" lIns="45700" tIns="45700" rIns="45700" bIns="45700" anchor="t" anchorCtr="0">
            <a:normAutofit/>
          </a:bodyPr>
          <a:lstStyle/>
          <a:p>
            <a:pPr marL="259879" lvl="0" indent="-259879" algn="l" rtl="0">
              <a:lnSpc>
                <a:spcPct val="150000"/>
              </a:lnSpc>
              <a:spcBef>
                <a:spcPts val="0"/>
              </a:spcBef>
              <a:spcAft>
                <a:spcPts val="0"/>
              </a:spcAft>
              <a:buClr>
                <a:srgbClr val="000000"/>
              </a:buClr>
              <a:buSzPts val="2500"/>
              <a:buFont typeface="Calibri"/>
              <a:buChar char="•"/>
            </a:pPr>
            <a:r>
              <a:rPr lang="en-US" sz="1600" dirty="0">
                <a:latin typeface="Montserrat" panose="00000500000000000000" pitchFamily="2" charset="-52"/>
              </a:rPr>
              <a:t>Use a .</a:t>
            </a:r>
            <a:r>
              <a:rPr lang="en-US" sz="1600" dirty="0" err="1">
                <a:latin typeface="Montserrat" panose="00000500000000000000" pitchFamily="2" charset="-52"/>
              </a:rPr>
              <a:t>dockerignore</a:t>
            </a:r>
            <a:r>
              <a:rPr lang="en-US" sz="1600" dirty="0">
                <a:latin typeface="Montserrat" panose="00000500000000000000" pitchFamily="2" charset="-52"/>
              </a:rPr>
              <a:t> file</a:t>
            </a:r>
            <a:endParaRPr sz="1600" dirty="0">
              <a:latin typeface="Montserrat" panose="00000500000000000000" pitchFamily="2" charset="-52"/>
            </a:endParaRPr>
          </a:p>
          <a:p>
            <a:pPr marL="259879" lvl="0" indent="-259879" algn="l" rtl="0">
              <a:lnSpc>
                <a:spcPct val="150000"/>
              </a:lnSpc>
              <a:spcBef>
                <a:spcPts val="500"/>
              </a:spcBef>
              <a:spcAft>
                <a:spcPts val="0"/>
              </a:spcAft>
              <a:buClr>
                <a:srgbClr val="000000"/>
              </a:buClr>
              <a:buSzPts val="2500"/>
              <a:buFont typeface="Calibri"/>
              <a:buChar char="•"/>
            </a:pPr>
            <a:r>
              <a:rPr lang="en-US" sz="1600" dirty="0">
                <a:latin typeface="Montserrat" panose="00000500000000000000" pitchFamily="2" charset="-52"/>
              </a:rPr>
              <a:t>Containers should be immutable &amp; ephemeral</a:t>
            </a:r>
            <a:endParaRPr sz="1600" dirty="0">
              <a:latin typeface="Montserrat" panose="00000500000000000000" pitchFamily="2" charset="-52"/>
            </a:endParaRPr>
          </a:p>
          <a:p>
            <a:pPr marL="259879" lvl="0" indent="-259879" algn="l" rtl="0">
              <a:lnSpc>
                <a:spcPct val="150000"/>
              </a:lnSpc>
              <a:spcBef>
                <a:spcPts val="500"/>
              </a:spcBef>
              <a:spcAft>
                <a:spcPts val="0"/>
              </a:spcAft>
              <a:buClr>
                <a:srgbClr val="000000"/>
              </a:buClr>
              <a:buSzPts val="2500"/>
              <a:buFont typeface="Calibri"/>
              <a:buChar char="•"/>
            </a:pPr>
            <a:r>
              <a:rPr lang="en-US" sz="1600" dirty="0">
                <a:latin typeface="Montserrat" panose="00000500000000000000" pitchFamily="2" charset="-52"/>
              </a:rPr>
              <a:t>Minimize the number of layers / Consolidate instructions</a:t>
            </a:r>
            <a:endParaRPr sz="1600" dirty="0">
              <a:latin typeface="Montserrat" panose="00000500000000000000" pitchFamily="2" charset="-52"/>
            </a:endParaRPr>
          </a:p>
          <a:p>
            <a:pPr marL="259879" lvl="0" indent="-259879" algn="l" rtl="0">
              <a:lnSpc>
                <a:spcPct val="150000"/>
              </a:lnSpc>
              <a:spcBef>
                <a:spcPts val="500"/>
              </a:spcBef>
              <a:spcAft>
                <a:spcPts val="0"/>
              </a:spcAft>
              <a:buClr>
                <a:srgbClr val="000000"/>
              </a:buClr>
              <a:buSzPts val="2500"/>
              <a:buFont typeface="Calibri"/>
              <a:buChar char="•"/>
            </a:pPr>
            <a:r>
              <a:rPr lang="en-US" sz="1600" dirty="0">
                <a:latin typeface="Montserrat" panose="00000500000000000000" pitchFamily="2" charset="-52"/>
              </a:rPr>
              <a:t>Avoid installing unnecessary packages</a:t>
            </a:r>
            <a:endParaRPr sz="1600" dirty="0">
              <a:latin typeface="Montserrat" panose="00000500000000000000" pitchFamily="2" charset="-52"/>
            </a:endParaRPr>
          </a:p>
          <a:p>
            <a:pPr marL="259879" lvl="0" indent="-259879" algn="l" rtl="0">
              <a:lnSpc>
                <a:spcPct val="150000"/>
              </a:lnSpc>
              <a:spcBef>
                <a:spcPts val="500"/>
              </a:spcBef>
              <a:spcAft>
                <a:spcPts val="0"/>
              </a:spcAft>
              <a:buClr>
                <a:srgbClr val="000000"/>
              </a:buClr>
              <a:buSzPts val="2500"/>
              <a:buFont typeface="Calibri"/>
              <a:buChar char="•"/>
            </a:pPr>
            <a:r>
              <a:rPr lang="en-US" sz="1600" dirty="0">
                <a:latin typeface="Montserrat" panose="00000500000000000000" pitchFamily="2" charset="-52"/>
              </a:rPr>
              <a:t>Sort multi-line arguments</a:t>
            </a:r>
            <a:endParaRPr sz="1600" dirty="0">
              <a:latin typeface="Montserrat" panose="00000500000000000000" pitchFamily="2" charset="-52"/>
            </a:endParaRPr>
          </a:p>
          <a:p>
            <a:pPr marL="259879" lvl="0" indent="-259879" algn="l" rtl="0">
              <a:lnSpc>
                <a:spcPct val="150000"/>
              </a:lnSpc>
              <a:spcBef>
                <a:spcPts val="500"/>
              </a:spcBef>
              <a:spcAft>
                <a:spcPts val="0"/>
              </a:spcAft>
              <a:buClr>
                <a:srgbClr val="000000"/>
              </a:buClr>
              <a:buSzPts val="2500"/>
              <a:buFont typeface="Calibri"/>
              <a:buChar char="•"/>
            </a:pPr>
            <a:r>
              <a:rPr lang="en-US" sz="1600" dirty="0">
                <a:latin typeface="Montserrat" panose="00000500000000000000" pitchFamily="2" charset="-52"/>
              </a:rPr>
              <a:t>Build cache</a:t>
            </a:r>
            <a:endParaRPr sz="1600" dirty="0">
              <a:latin typeface="Montserrat" panose="00000500000000000000" pitchFamily="2" charset="-52"/>
            </a:endParaRPr>
          </a:p>
          <a:p>
            <a:pPr marL="259879" lvl="0" indent="-259879" algn="l" rtl="0">
              <a:lnSpc>
                <a:spcPct val="150000"/>
              </a:lnSpc>
              <a:spcBef>
                <a:spcPts val="500"/>
              </a:spcBef>
              <a:spcAft>
                <a:spcPts val="0"/>
              </a:spcAft>
              <a:buClr>
                <a:srgbClr val="000000"/>
              </a:buClr>
              <a:buSzPts val="2500"/>
              <a:buFont typeface="Calibri"/>
              <a:buChar char="•"/>
            </a:pPr>
            <a:r>
              <a:rPr lang="en-US" sz="1600" dirty="0">
                <a:latin typeface="Montserrat" panose="00000500000000000000" pitchFamily="2" charset="-52"/>
              </a:rPr>
              <a:t>Build every time</a:t>
            </a:r>
            <a:endParaRPr sz="1600" dirty="0">
              <a:latin typeface="Montserrat" panose="00000500000000000000" pitchFamily="2" charset="-52"/>
            </a:endParaRPr>
          </a:p>
          <a:p>
            <a:pPr marL="259879" lvl="0" indent="-259879" algn="l" rtl="0">
              <a:lnSpc>
                <a:spcPct val="150000"/>
              </a:lnSpc>
              <a:spcBef>
                <a:spcPts val="500"/>
              </a:spcBef>
              <a:spcAft>
                <a:spcPts val="0"/>
              </a:spcAft>
              <a:buClr>
                <a:srgbClr val="000000"/>
              </a:buClr>
              <a:buSzPts val="2500"/>
              <a:buFont typeface="Calibri"/>
              <a:buChar char="•"/>
            </a:pPr>
            <a:r>
              <a:rPr lang="en-US" sz="1600" dirty="0" err="1">
                <a:latin typeface="Montserrat" panose="00000500000000000000" pitchFamily="2" charset="-52"/>
              </a:rPr>
              <a:t>Dockerfile</a:t>
            </a:r>
            <a:r>
              <a:rPr lang="en-US" sz="1600" dirty="0">
                <a:latin typeface="Montserrat" panose="00000500000000000000" pitchFamily="2" charset="-52"/>
              </a:rPr>
              <a:t> for Development Environment</a:t>
            </a:r>
            <a:endParaRPr sz="1600" dirty="0">
              <a:latin typeface="Montserrat" panose="00000500000000000000" pitchFamily="2" charset="-52"/>
            </a:endParaRPr>
          </a:p>
          <a:p>
            <a:pPr marL="259879" lvl="0" indent="-259879" algn="l" rtl="0">
              <a:lnSpc>
                <a:spcPct val="150000"/>
              </a:lnSpc>
              <a:spcBef>
                <a:spcPts val="500"/>
              </a:spcBef>
              <a:spcAft>
                <a:spcPts val="0"/>
              </a:spcAft>
              <a:buClr>
                <a:srgbClr val="000000"/>
              </a:buClr>
              <a:buSzPts val="2500"/>
              <a:buFont typeface="Calibri"/>
              <a:buChar char="•"/>
            </a:pPr>
            <a:r>
              <a:rPr lang="en-US" sz="1600" dirty="0">
                <a:latin typeface="Montserrat" panose="00000500000000000000" pitchFamily="2" charset="-52"/>
              </a:rPr>
              <a:t>Understand CMD and ENTRYPOINT</a:t>
            </a:r>
            <a:endParaRPr sz="1600" dirty="0">
              <a:latin typeface="Montserrat" panose="00000500000000000000" pitchFamily="2" charset="-5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77"/>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8" name="Google Shape;70;p3"/>
          <p:cNvSpPr/>
          <p:nvPr/>
        </p:nvSpPr>
        <p:spPr>
          <a:xfrm flipV="1">
            <a:off x="-427355" y="2124023"/>
            <a:ext cx="9998709" cy="2609954"/>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1893" y="2124023"/>
            <a:ext cx="5682243" cy="2609954"/>
          </a:xfrm>
          <a:prstGeom prst="rect">
            <a:avLst/>
          </a:prstGeom>
        </p:spPr>
      </p:pic>
      <p:sp>
        <p:nvSpPr>
          <p:cNvPr id="12" name="Google Shape;71;p3"/>
          <p:cNvSpPr txBox="1">
            <a:spLocks noGrp="1"/>
          </p:cNvSpPr>
          <p:nvPr>
            <p:ph type="title"/>
          </p:nvPr>
        </p:nvSpPr>
        <p:spPr>
          <a:xfrm>
            <a:off x="1230923" y="116276"/>
            <a:ext cx="6682154" cy="938806"/>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err="1">
                <a:solidFill>
                  <a:srgbClr val="FFFFFF"/>
                </a:solidFill>
                <a:latin typeface="Montserrat" panose="00000500000000000000" pitchFamily="2" charset="-52"/>
              </a:rPr>
              <a:t>Dockerfile</a:t>
            </a:r>
            <a:r>
              <a:rPr lang="en-US" sz="3400" dirty="0">
                <a:solidFill>
                  <a:srgbClr val="FFFFFF"/>
                </a:solidFill>
                <a:latin typeface="Montserrat" panose="00000500000000000000" pitchFamily="2" charset="-52"/>
              </a:rPr>
              <a:t> best practices</a:t>
            </a:r>
            <a:endParaRPr sz="3400" dirty="0">
              <a:latin typeface="Montserrat" panose="00000500000000000000" pitchFamily="2" charset="-5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85"/>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8" name="Google Shape;70;p3"/>
          <p:cNvSpPr/>
          <p:nvPr/>
        </p:nvSpPr>
        <p:spPr>
          <a:xfrm flipV="1">
            <a:off x="-427355" y="1652953"/>
            <a:ext cx="9998711" cy="3552094"/>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88" name="Google Shape;88;p5"/>
          <p:cNvSpPr txBox="1">
            <a:spLocks noGrp="1"/>
          </p:cNvSpPr>
          <p:nvPr>
            <p:ph type="body" idx="1"/>
          </p:nvPr>
        </p:nvSpPr>
        <p:spPr>
          <a:xfrm>
            <a:off x="630938" y="2022232"/>
            <a:ext cx="7756924" cy="2532224"/>
          </a:xfrm>
          <a:prstGeom prst="rect">
            <a:avLst/>
          </a:prstGeom>
          <a:noFill/>
          <a:ln>
            <a:noFill/>
          </a:ln>
        </p:spPr>
        <p:txBody>
          <a:bodyPr spcFirstLastPara="1" wrap="square" lIns="45700" tIns="45700" rIns="45700" bIns="45700" anchor="t" anchorCtr="0">
            <a:noAutofit/>
          </a:bodyPr>
          <a:lstStyle/>
          <a:p>
            <a:pPr marL="0" lvl="0" indent="0" algn="just">
              <a:lnSpc>
                <a:spcPct val="160000"/>
              </a:lnSpc>
              <a:spcBef>
                <a:spcPts val="0"/>
              </a:spcBef>
              <a:buSzPts val="2500"/>
              <a:buNone/>
            </a:pPr>
            <a:r>
              <a:rPr lang="en-US" sz="2000" dirty="0">
                <a:latin typeface="Montserrat" panose="00000500000000000000" pitchFamily="2" charset="-52"/>
              </a:rPr>
              <a:t>Docker recommends using COPY to create image layers in a way that keeps different file contexts in separate image layers. This means rebuilding the image is efficient. The files least likely to be changed should be in lower layers, while the files most likely to be changed should be added last.</a:t>
            </a:r>
            <a:endParaRPr sz="2000" dirty="0">
              <a:latin typeface="Montserrat" panose="00000500000000000000" pitchFamily="2" charset="-52"/>
            </a:endParaRPr>
          </a:p>
        </p:txBody>
      </p:sp>
      <p:sp>
        <p:nvSpPr>
          <p:cNvPr id="9" name="Google Shape;71;p3"/>
          <p:cNvSpPr txBox="1">
            <a:spLocks noGrp="1"/>
          </p:cNvSpPr>
          <p:nvPr>
            <p:ph type="title"/>
          </p:nvPr>
        </p:nvSpPr>
        <p:spPr>
          <a:xfrm>
            <a:off x="1230923" y="116276"/>
            <a:ext cx="6682154" cy="938806"/>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err="1">
                <a:solidFill>
                  <a:srgbClr val="FFFFFF"/>
                </a:solidFill>
                <a:latin typeface="Montserrat" panose="00000500000000000000" pitchFamily="2" charset="-52"/>
              </a:rPr>
              <a:t>Dockerfile</a:t>
            </a:r>
            <a:r>
              <a:rPr lang="en-US" sz="3400" dirty="0">
                <a:solidFill>
                  <a:srgbClr val="FFFFFF"/>
                </a:solidFill>
                <a:latin typeface="Montserrat" panose="00000500000000000000" pitchFamily="2" charset="-52"/>
              </a:rPr>
              <a:t> best practices</a:t>
            </a:r>
            <a:endParaRPr sz="3400" dirty="0">
              <a:latin typeface="Montserrat" panose="00000500000000000000" pitchFamily="2" charset="-5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93"/>
        <p:cNvGrpSpPr/>
        <p:nvPr/>
      </p:nvGrpSpPr>
      <p:grpSpPr>
        <a:xfrm>
          <a:off x="0" y="0"/>
          <a:ext cx="0" cy="0"/>
          <a:chOff x="0" y="0"/>
          <a:chExt cx="0" cy="0"/>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8" name="Google Shape;86;p5"/>
          <p:cNvSpPr/>
          <p:nvPr/>
        </p:nvSpPr>
        <p:spPr>
          <a:xfrm flipV="1">
            <a:off x="-427355" y="1283677"/>
            <a:ext cx="9998710" cy="4290646"/>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96" name="Google Shape;96;p6"/>
          <p:cNvSpPr txBox="1">
            <a:spLocks noGrp="1"/>
          </p:cNvSpPr>
          <p:nvPr>
            <p:ph type="body" idx="1"/>
          </p:nvPr>
        </p:nvSpPr>
        <p:spPr>
          <a:xfrm>
            <a:off x="729762" y="1872761"/>
            <a:ext cx="7559276" cy="2989385"/>
          </a:xfrm>
          <a:prstGeom prst="rect">
            <a:avLst/>
          </a:prstGeom>
          <a:noFill/>
          <a:ln>
            <a:noFill/>
          </a:ln>
        </p:spPr>
        <p:txBody>
          <a:bodyPr spcFirstLastPara="1" wrap="square" lIns="45700" tIns="45700" rIns="45700" bIns="45700" anchor="t" anchorCtr="0">
            <a:noAutofit/>
          </a:bodyPr>
          <a:lstStyle/>
          <a:p>
            <a:pPr marL="0" marR="0" lvl="0" indent="0" algn="just" rtl="0">
              <a:lnSpc>
                <a:spcPct val="150000"/>
              </a:lnSpc>
              <a:spcBef>
                <a:spcPts val="0"/>
              </a:spcBef>
              <a:spcAft>
                <a:spcPts val="0"/>
              </a:spcAft>
              <a:buClr>
                <a:srgbClr val="000000"/>
              </a:buClr>
              <a:buSzPts val="2200"/>
              <a:buNone/>
            </a:pPr>
            <a:r>
              <a:rPr lang="en-US" sz="1800" dirty="0">
                <a:latin typeface="Montserrat" panose="00000500000000000000" pitchFamily="2" charset="-52"/>
              </a:rPr>
              <a:t>Although ADD and COPY are functionally similar, generally speaking, COPY is preferred. That’s because it’s more transparent than ADD. COPY only supports the basic copying of local files into the container, while ADD has some features (like local-only tar extraction and remote URL support) that are not immediately obvious. Consequently, the best use for ADD is local tar file auto-extraction into the image, as in ADD </a:t>
            </a:r>
            <a:r>
              <a:rPr lang="en-US" sz="1800" dirty="0" err="1">
                <a:latin typeface="Montserrat" panose="00000500000000000000" pitchFamily="2" charset="-52"/>
              </a:rPr>
              <a:t>rootfs.tar.xz</a:t>
            </a:r>
            <a:r>
              <a:rPr lang="en-US" sz="1800" dirty="0">
                <a:latin typeface="Montserrat" panose="00000500000000000000" pitchFamily="2" charset="-52"/>
              </a:rPr>
              <a:t> /</a:t>
            </a:r>
            <a:endParaRPr sz="1800" dirty="0">
              <a:latin typeface="Montserrat" panose="00000500000000000000" pitchFamily="2" charset="-52"/>
            </a:endParaRPr>
          </a:p>
        </p:txBody>
      </p:sp>
      <p:sp>
        <p:nvSpPr>
          <p:cNvPr id="13" name="Google Shape;71;p3"/>
          <p:cNvSpPr txBox="1">
            <a:spLocks noGrp="1"/>
          </p:cNvSpPr>
          <p:nvPr>
            <p:ph type="title"/>
          </p:nvPr>
        </p:nvSpPr>
        <p:spPr>
          <a:xfrm>
            <a:off x="1230923" y="116276"/>
            <a:ext cx="6682154" cy="938806"/>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err="1">
                <a:solidFill>
                  <a:srgbClr val="FFFFFF"/>
                </a:solidFill>
                <a:latin typeface="Montserrat" panose="00000500000000000000" pitchFamily="2" charset="-52"/>
              </a:rPr>
              <a:t>Dockerfile</a:t>
            </a:r>
            <a:r>
              <a:rPr lang="en-US" sz="3400" dirty="0">
                <a:solidFill>
                  <a:srgbClr val="FFFFFF"/>
                </a:solidFill>
                <a:latin typeface="Montserrat" panose="00000500000000000000" pitchFamily="2" charset="-52"/>
              </a:rPr>
              <a:t> best practices</a:t>
            </a:r>
            <a:endParaRPr sz="3400" dirty="0">
              <a:latin typeface="Montserrat" panose="00000500000000000000" pitchFamily="2" charset="-5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01"/>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9" name="Google Shape;70;p3"/>
          <p:cNvSpPr/>
          <p:nvPr/>
        </p:nvSpPr>
        <p:spPr>
          <a:xfrm flipV="1">
            <a:off x="-427355" y="1652953"/>
            <a:ext cx="9998710" cy="3552094"/>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04" name="Google Shape;104;p7"/>
          <p:cNvSpPr txBox="1">
            <a:spLocks noGrp="1"/>
          </p:cNvSpPr>
          <p:nvPr>
            <p:ph type="body" idx="1"/>
          </p:nvPr>
        </p:nvSpPr>
        <p:spPr>
          <a:xfrm>
            <a:off x="720969" y="2083777"/>
            <a:ext cx="7576862" cy="2788753"/>
          </a:xfrm>
          <a:prstGeom prst="rect">
            <a:avLst/>
          </a:prstGeom>
          <a:noFill/>
          <a:ln>
            <a:noFill/>
          </a:ln>
        </p:spPr>
        <p:txBody>
          <a:bodyPr spcFirstLastPara="1" wrap="square" lIns="45700" tIns="45700" rIns="45700" bIns="45700" anchor="t" anchorCtr="0">
            <a:normAutofit/>
          </a:bodyPr>
          <a:lstStyle/>
          <a:p>
            <a:pPr marL="0" marR="0" lvl="0" indent="0" algn="just" rtl="0">
              <a:lnSpc>
                <a:spcPct val="150000"/>
              </a:lnSpc>
              <a:spcBef>
                <a:spcPts val="0"/>
              </a:spcBef>
              <a:spcAft>
                <a:spcPts val="0"/>
              </a:spcAft>
              <a:buClr>
                <a:srgbClr val="000000"/>
              </a:buClr>
              <a:buSzPts val="2500"/>
              <a:buFont typeface="Arial"/>
              <a:buNone/>
            </a:pPr>
            <a:r>
              <a:rPr lang="en-US" sz="2000" dirty="0">
                <a:latin typeface="Montserrat" panose="00000500000000000000" pitchFamily="2" charset="-52"/>
              </a:rPr>
              <a:t>Because image size matters, using ADD to fetch packages from remote URLs is strongly discouraged; you should use curl or </a:t>
            </a:r>
            <a:r>
              <a:rPr lang="en-US" sz="2000" dirty="0" err="1">
                <a:latin typeface="Montserrat" panose="00000500000000000000" pitchFamily="2" charset="-52"/>
              </a:rPr>
              <a:t>wget</a:t>
            </a:r>
            <a:r>
              <a:rPr lang="en-US" sz="2000" dirty="0">
                <a:latin typeface="Montserrat" panose="00000500000000000000" pitchFamily="2" charset="-52"/>
              </a:rPr>
              <a:t> instead. That way you can delete the files you no longer need after they’ve been extracted and you don’t have to add another layer in your image. </a:t>
            </a:r>
            <a:endParaRPr sz="2000" dirty="0">
              <a:latin typeface="Montserrat" panose="00000500000000000000" pitchFamily="2" charset="-52"/>
            </a:endParaRPr>
          </a:p>
        </p:txBody>
      </p:sp>
      <p:sp>
        <p:nvSpPr>
          <p:cNvPr id="11" name="Google Shape;71;p3"/>
          <p:cNvSpPr txBox="1">
            <a:spLocks noGrp="1"/>
          </p:cNvSpPr>
          <p:nvPr>
            <p:ph type="title"/>
          </p:nvPr>
        </p:nvSpPr>
        <p:spPr>
          <a:xfrm>
            <a:off x="316523" y="116276"/>
            <a:ext cx="8510954" cy="938806"/>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err="1">
                <a:solidFill>
                  <a:srgbClr val="FFFFFF"/>
                </a:solidFill>
                <a:latin typeface="Montserrat" panose="00000500000000000000" pitchFamily="2" charset="-52"/>
              </a:rPr>
              <a:t>Dockerfile</a:t>
            </a:r>
            <a:r>
              <a:rPr lang="en-US" sz="3400" dirty="0">
                <a:solidFill>
                  <a:srgbClr val="FFFFFF"/>
                </a:solidFill>
                <a:latin typeface="Montserrat" panose="00000500000000000000" pitchFamily="2" charset="-52"/>
              </a:rPr>
              <a:t> best practices</a:t>
            </a:r>
            <a:endParaRPr sz="3400" dirty="0">
              <a:latin typeface="Montserrat" panose="00000500000000000000" pitchFamily="2" charset="-5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02060"/>
            </a:gs>
            <a:gs pos="100000">
              <a:srgbClr val="06123B"/>
            </a:gs>
          </a:gsLst>
          <a:lin ang="5400000" scaled="1"/>
        </a:gradFill>
        <a:effectLst/>
      </p:bgPr>
    </p:bg>
    <p:spTree>
      <p:nvGrpSpPr>
        <p:cNvPr id="1" name="Shape 109"/>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355" y="-39494"/>
            <a:ext cx="9998710" cy="6936988"/>
          </a:xfrm>
          <a:prstGeom prst="rect">
            <a:avLst/>
          </a:prstGeom>
        </p:spPr>
      </p:pic>
      <p:sp>
        <p:nvSpPr>
          <p:cNvPr id="10" name="Google Shape;70;p3"/>
          <p:cNvSpPr/>
          <p:nvPr/>
        </p:nvSpPr>
        <p:spPr>
          <a:xfrm flipV="1">
            <a:off x="-427355" y="1652953"/>
            <a:ext cx="9998709" cy="3552094"/>
          </a:xfrm>
          <a:prstGeom prst="rect">
            <a:avLst/>
          </a:prstGeom>
          <a:solidFill>
            <a:schemeClr val="bg1"/>
          </a:solidFill>
          <a:ln w="9525" cap="flat" cmpd="sng">
            <a:noFill/>
            <a:prstDash val="solid"/>
            <a:round/>
            <a:headEnd type="none" w="sm" len="sm"/>
            <a:tailEnd type="none" w="sm" len="sm"/>
          </a:ln>
          <a:effectLst>
            <a:outerShdw blurRad="38100" dist="23000" dir="5400000" rotWithShape="0">
              <a:srgbClr val="000000">
                <a:alpha val="34901"/>
              </a:srgbClr>
            </a:outerShdw>
          </a:effectLst>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2" name="Google Shape;112;p8"/>
          <p:cNvSpPr txBox="1">
            <a:spLocks noGrp="1"/>
          </p:cNvSpPr>
          <p:nvPr>
            <p:ph type="body" idx="1"/>
          </p:nvPr>
        </p:nvSpPr>
        <p:spPr>
          <a:xfrm>
            <a:off x="720970" y="2162908"/>
            <a:ext cx="7576860" cy="2709622"/>
          </a:xfrm>
          <a:prstGeom prst="rect">
            <a:avLst/>
          </a:prstGeom>
          <a:noFill/>
          <a:ln>
            <a:noFill/>
          </a:ln>
        </p:spPr>
        <p:txBody>
          <a:bodyPr spcFirstLastPara="1" wrap="square" lIns="45700" tIns="45700" rIns="45700" bIns="45700" anchor="t" anchorCtr="0">
            <a:normAutofit/>
          </a:bodyPr>
          <a:lstStyle/>
          <a:p>
            <a:pPr marL="0" marR="0" lvl="0" indent="0" algn="just" rtl="0">
              <a:lnSpc>
                <a:spcPct val="150000"/>
              </a:lnSpc>
              <a:spcBef>
                <a:spcPts val="0"/>
              </a:spcBef>
              <a:spcAft>
                <a:spcPts val="0"/>
              </a:spcAft>
              <a:buClr>
                <a:srgbClr val="000000"/>
              </a:buClr>
              <a:buSzPts val="2500"/>
              <a:buFont typeface="Arial"/>
              <a:buNone/>
            </a:pPr>
            <a:r>
              <a:rPr lang="en-US" sz="2000" dirty="0">
                <a:latin typeface="Montserrat" panose="00000500000000000000" pitchFamily="2" charset="-52"/>
              </a:rPr>
              <a:t>If &lt;source&gt; is a local tar archive in a recognized compression format, then it is automatically unpacked as a directory into the Docker image. For example: ADD </a:t>
            </a:r>
            <a:r>
              <a:rPr lang="en-US" sz="2000" dirty="0" err="1">
                <a:latin typeface="Montserrat" panose="00000500000000000000" pitchFamily="2" charset="-52"/>
              </a:rPr>
              <a:t>rootfs.tar.xz</a:t>
            </a:r>
            <a:r>
              <a:rPr lang="en-US" sz="2000" dirty="0">
                <a:latin typeface="Montserrat" panose="00000500000000000000" pitchFamily="2" charset="-52"/>
              </a:rPr>
              <a:t> /. This is the main recommended use of ADD over COPY in </a:t>
            </a:r>
            <a:r>
              <a:rPr lang="en-US" sz="2000" dirty="0" err="1">
                <a:latin typeface="Montserrat" panose="00000500000000000000" pitchFamily="2" charset="-52"/>
              </a:rPr>
              <a:t>Dockerfiles</a:t>
            </a:r>
            <a:r>
              <a:rPr lang="en-US" sz="2000" dirty="0">
                <a:latin typeface="Montserrat" panose="00000500000000000000" pitchFamily="2" charset="-52"/>
              </a:rPr>
              <a:t>.</a:t>
            </a:r>
            <a:endParaRPr sz="2000" dirty="0">
              <a:latin typeface="Montserrat" panose="00000500000000000000" pitchFamily="2" charset="-52"/>
            </a:endParaRPr>
          </a:p>
        </p:txBody>
      </p:sp>
      <p:sp>
        <p:nvSpPr>
          <p:cNvPr id="9" name="Google Shape;71;p3"/>
          <p:cNvSpPr txBox="1">
            <a:spLocks noGrp="1"/>
          </p:cNvSpPr>
          <p:nvPr>
            <p:ph type="title"/>
          </p:nvPr>
        </p:nvSpPr>
        <p:spPr>
          <a:xfrm>
            <a:off x="1230923" y="116276"/>
            <a:ext cx="6682154" cy="938806"/>
          </a:xfrm>
          <a:prstGeom prst="rect">
            <a:avLst/>
          </a:prstGeom>
          <a:noFill/>
          <a:ln>
            <a:noFill/>
          </a:ln>
        </p:spPr>
        <p:txBody>
          <a:bodyPr spcFirstLastPara="1" wrap="square" lIns="45700" tIns="45700" rIns="45700" bIns="45700" anchor="ctr" anchorCtr="0">
            <a:normAutofit/>
          </a:bodyPr>
          <a:lstStyle/>
          <a:p>
            <a:pPr marL="0" marR="0" lvl="0" indent="0" rtl="0">
              <a:lnSpc>
                <a:spcPct val="100000"/>
              </a:lnSpc>
              <a:spcBef>
                <a:spcPts val="0"/>
              </a:spcBef>
              <a:spcAft>
                <a:spcPts val="0"/>
              </a:spcAft>
              <a:buClr>
                <a:srgbClr val="FFFFFF"/>
              </a:buClr>
              <a:buSzPts val="3800"/>
              <a:buFont typeface="Calibri"/>
              <a:buNone/>
            </a:pPr>
            <a:r>
              <a:rPr lang="en-US" sz="3400" dirty="0" err="1">
                <a:solidFill>
                  <a:srgbClr val="FFFFFF"/>
                </a:solidFill>
                <a:latin typeface="Montserrat" panose="00000500000000000000" pitchFamily="2" charset="-52"/>
              </a:rPr>
              <a:t>Dockerfile</a:t>
            </a:r>
            <a:r>
              <a:rPr lang="en-US" sz="3400" dirty="0">
                <a:solidFill>
                  <a:srgbClr val="FFFFFF"/>
                </a:solidFill>
                <a:latin typeface="Montserrat" panose="00000500000000000000" pitchFamily="2" charset="-52"/>
              </a:rPr>
              <a:t> best practices</a:t>
            </a:r>
            <a:endParaRPr sz="3400" dirty="0">
              <a:latin typeface="Montserrat" panose="00000500000000000000" pitchFamily="2" charset="-5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Тема Office">
  <a:themeElements>
    <a:clrScheme name="Тема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Тема Office">
      <a:majorFont>
        <a:latin typeface="Helvetica"/>
        <a:ea typeface="Helvetica"/>
        <a:cs typeface="Helvetica"/>
      </a:majorFont>
      <a:minorFont>
        <a:latin typeface="Calibri"/>
        <a:ea typeface="Calibri"/>
        <a:cs typeface="Calibri"/>
      </a:minorFont>
    </a:fontScheme>
    <a:fmtScheme name="Тема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Тема Office">
  <a:themeElements>
    <a:clrScheme name="Тема Offic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TotalTime>
  <Words>841</Words>
  <Application>Microsoft Office PowerPoint</Application>
  <PresentationFormat>On-screen Show (4:3)</PresentationFormat>
  <Paragraphs>86</Paragraphs>
  <Slides>39</Slides>
  <Notes>38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39</vt:i4>
      </vt:variant>
    </vt:vector>
  </HeadingPairs>
  <TitlesOfParts>
    <vt:vector size="47" baseType="lpstr">
      <vt:lpstr>Helvetica Neue</vt:lpstr>
      <vt:lpstr>Montserrat ExtraBold</vt:lpstr>
      <vt:lpstr>Montserrat</vt:lpstr>
      <vt:lpstr>Calibri</vt:lpstr>
      <vt:lpstr>Lemon</vt:lpstr>
      <vt:lpstr>Arial</vt:lpstr>
      <vt:lpstr>Тема Office</vt:lpstr>
      <vt:lpstr>1_Тема Office</vt:lpstr>
      <vt:lpstr>PowerPoint Presentation</vt:lpstr>
      <vt:lpstr>PowerPoint Presentation</vt:lpstr>
      <vt:lpstr>PowerPoint Presentation</vt:lpstr>
      <vt:lpstr>Dockerfile best practices</vt:lpstr>
      <vt:lpstr>Dockerfile best practices</vt:lpstr>
      <vt:lpstr>Dockerfile best practices</vt:lpstr>
      <vt:lpstr>Dockerfile best practices</vt:lpstr>
      <vt:lpstr>Dockerfile best practices</vt:lpstr>
      <vt:lpstr>Dockerfile best practices</vt:lpstr>
      <vt:lpstr>Containers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Logging</vt:lpstr>
      <vt:lpstr>PowerPoint Presentation</vt:lpstr>
      <vt:lpstr>Graceful shutdown</vt:lpstr>
      <vt:lpstr>docker stop</vt:lpstr>
      <vt:lpstr>docker kill</vt:lpstr>
      <vt:lpstr>docker rm -f</vt:lpstr>
      <vt:lpstr>Receiving signals</vt:lpstr>
      <vt:lpstr>Networking</vt:lpstr>
      <vt:lpstr>Bridge network</vt:lpstr>
      <vt:lpstr>Bridge network</vt:lpstr>
      <vt:lpstr>Overlay network</vt:lpstr>
      <vt:lpstr>Macvlan</vt:lpstr>
      <vt:lpstr>PowerPoint Presentation</vt:lpstr>
      <vt:lpstr>Main Commands</vt:lpstr>
      <vt:lpstr>Main Docker Commands</vt:lpstr>
      <vt:lpstr>Main Docker Commands</vt:lpstr>
      <vt:lpstr>Docker-compose</vt:lpstr>
      <vt:lpstr>Docker Compose</vt:lpstr>
      <vt:lpstr>Docker Compose</vt:lpstr>
      <vt:lpstr>Main Docker Commands</vt:lpstr>
      <vt:lpstr>Questions ?</vt:lpstr>
      <vt:lpstr>Thanks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Alexandra Shachneva</cp:lastModifiedBy>
  <cp:revision>72</cp:revision>
  <dcterms:modified xsi:type="dcterms:W3CDTF">2020-06-05T07:45:04Z</dcterms:modified>
</cp:coreProperties>
</file>